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4"/>
  </p:sldMasterIdLst>
  <p:notesMasterIdLst>
    <p:notesMasterId r:id="rId17"/>
  </p:notesMasterIdLst>
  <p:handoutMasterIdLst>
    <p:handoutMasterId r:id="rId18"/>
  </p:handoutMasterIdLst>
  <p:sldIdLst>
    <p:sldId id="354" r:id="rId5"/>
    <p:sldId id="351" r:id="rId6"/>
    <p:sldId id="356" r:id="rId7"/>
    <p:sldId id="357" r:id="rId8"/>
    <p:sldId id="358" r:id="rId9"/>
    <p:sldId id="359" r:id="rId10"/>
    <p:sldId id="360" r:id="rId11"/>
    <p:sldId id="361" r:id="rId12"/>
    <p:sldId id="362" r:id="rId13"/>
    <p:sldId id="340" r:id="rId14"/>
    <p:sldId id="341" r:id="rId15"/>
    <p:sldId id="342" r:id="rId16"/>
  </p:sldIdLst>
  <p:sldSz cx="9144000" cy="6858000" type="screen4x3"/>
  <p:notesSz cx="7102475" cy="102330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5202E"/>
    <a:srgbClr val="0515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snapToGrid="0" snapToObjects="1" showGuides="1">
      <p:cViewPr varScale="1">
        <p:scale>
          <a:sx n="99" d="100"/>
          <a:sy n="99" d="100"/>
        </p:scale>
        <p:origin x="129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348"/>
    </p:cViewPr>
  </p:sorterViewPr>
  <p:notesViewPr>
    <p:cSldViewPr snapToGrid="0" snapToObjects="1">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5E551E7-9321-6CC5-08D0-13397C9F1A75}"/>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p>
        </p:txBody>
      </p:sp>
      <p:sp>
        <p:nvSpPr>
          <p:cNvPr id="3" name="Date Placeholder 2">
            <a:extLst>
              <a:ext uri="{FF2B5EF4-FFF2-40B4-BE49-F238E27FC236}">
                <a16:creationId xmlns:a16="http://schemas.microsoft.com/office/drawing/2014/main" id="{DDC0EB3B-0790-17BC-1970-1C4BDC4C91DA}"/>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t>7/7/2024 am</a:t>
            </a:r>
          </a:p>
        </p:txBody>
      </p:sp>
      <p:sp>
        <p:nvSpPr>
          <p:cNvPr id="4" name="Footer Placeholder 3">
            <a:extLst>
              <a:ext uri="{FF2B5EF4-FFF2-40B4-BE49-F238E27FC236}">
                <a16:creationId xmlns:a16="http://schemas.microsoft.com/office/drawing/2014/main" id="{B5222336-059C-0304-5125-92F2AD1137B4}"/>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t>Richard Lidh</a:t>
            </a:r>
          </a:p>
        </p:txBody>
      </p:sp>
      <p:sp>
        <p:nvSpPr>
          <p:cNvPr id="5" name="Slide Number Placeholder 4">
            <a:extLst>
              <a:ext uri="{FF2B5EF4-FFF2-40B4-BE49-F238E27FC236}">
                <a16:creationId xmlns:a16="http://schemas.microsoft.com/office/drawing/2014/main" id="{F38E5F67-2697-45DE-20C6-639DF04B90E1}"/>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720DC8B7-7CD6-438F-9A53-9C829947CDBF}" type="slidenum">
              <a:rPr lang="en-US" sz="1000"/>
              <a:t>‹#›</a:t>
            </a:fld>
            <a:endParaRPr lang="en-US" sz="1000"/>
          </a:p>
        </p:txBody>
      </p:sp>
    </p:spTree>
    <p:extLst>
      <p:ext uri="{BB962C8B-B14F-4D97-AF65-F5344CB8AC3E}">
        <p14:creationId xmlns:p14="http://schemas.microsoft.com/office/powerpoint/2010/main" val="420021716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dirty="0"/>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7/7/2024 am</a:t>
            </a:r>
            <a:endParaRPr lang="en-US" dirty="0"/>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dirty="0"/>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endParaRPr lang="en-US" dirty="0"/>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DEF75CB5-5666-5049-9AE0-38EFD385C21E}" type="slidenum">
              <a:rPr lang="en-US" smtClean="0"/>
              <a:t>‹#›</a:t>
            </a:fld>
            <a:endParaRPr lang="en-US" dirty="0"/>
          </a:p>
        </p:txBody>
      </p:sp>
    </p:spTree>
    <p:extLst>
      <p:ext uri="{BB962C8B-B14F-4D97-AF65-F5344CB8AC3E}">
        <p14:creationId xmlns:p14="http://schemas.microsoft.com/office/powerpoint/2010/main" val="47556262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Gailen Evans, presented at Buenaventura Church of Christ, </a:t>
            </a:r>
          </a:p>
          <a:p>
            <a:endParaRPr lang="en-US" dirty="0"/>
          </a:p>
          <a:p>
            <a:r>
              <a:rPr lang="en-US" b="1" dirty="0"/>
              <a:t>Philippians 3:8-14</a:t>
            </a:r>
            <a:r>
              <a:rPr lang="en-US" dirty="0"/>
              <a:t> – “8 Yea verily, and I count all things to be loss for the excellency of the knowledge of Christ Jesus my Lord: for whom I suffered the loss of all things, and do count them but refuse, that I may gain Christ, 9 and be found in him, not having a righteousness of mine own, (even) that which is of the law, but that which is through faith in Christ, the righteousness which is from God by faith: 10 that I may know him, and the power of his resurrection, and the fellowship of his sufferings, becoming conformed unto his death; 11 if by any means I may attain unto the resurrection from the dead. 12 Not that I have already obtained, or am already made perfect: but I press on, if so be that I may lay hold on that for which also I was laid hold on by Christ Jesus. 13 Brethren, I count not myself yet to have laid hold: but one thing (I do), forgetting the things which are behind, and stretching forward to the things which are before. 14 </a:t>
            </a:r>
            <a:r>
              <a:rPr lang="en-US" b="1" dirty="0"/>
              <a:t>I press on toward the goal unto the prize of the high calling of God in Christ Jesus</a:t>
            </a:r>
            <a:r>
              <a:rPr lang="en-US" dirty="0"/>
              <a:t>.”</a:t>
            </a:r>
          </a:p>
        </p:txBody>
      </p:sp>
      <p:sp>
        <p:nvSpPr>
          <p:cNvPr id="4" name="Slide Number Placeholder 3"/>
          <p:cNvSpPr>
            <a:spLocks noGrp="1"/>
          </p:cNvSpPr>
          <p:nvPr>
            <p:ph type="sldNum" sz="quarter" idx="5"/>
          </p:nvPr>
        </p:nvSpPr>
        <p:spPr/>
        <p:txBody>
          <a:bodyPr/>
          <a:lstStyle/>
          <a:p>
            <a:fld id="{DEF75CB5-5666-5049-9AE0-38EFD385C21E}" type="slidenum">
              <a:rPr lang="en-US" smtClean="0"/>
              <a:t>1</a:t>
            </a:fld>
            <a:endParaRPr lang="en-US" dirty="0"/>
          </a:p>
        </p:txBody>
      </p:sp>
      <p:sp>
        <p:nvSpPr>
          <p:cNvPr id="5" name="Date Placeholder 4">
            <a:extLst>
              <a:ext uri="{FF2B5EF4-FFF2-40B4-BE49-F238E27FC236}">
                <a16:creationId xmlns:a16="http://schemas.microsoft.com/office/drawing/2014/main" id="{C5302523-0D67-FE71-DA18-679448B93DC3}"/>
              </a:ext>
            </a:extLst>
          </p:cNvPr>
          <p:cNvSpPr>
            <a:spLocks noGrp="1"/>
          </p:cNvSpPr>
          <p:nvPr>
            <p:ph type="dt" idx="1"/>
          </p:nvPr>
        </p:nvSpPr>
        <p:spPr/>
        <p:txBody>
          <a:bodyPr/>
          <a:lstStyle/>
          <a:p>
            <a:r>
              <a:rPr lang="en-US"/>
              <a:t>7/7/2024 am</a:t>
            </a:r>
            <a:endParaRPr lang="en-US" dirty="0"/>
          </a:p>
        </p:txBody>
      </p:sp>
      <p:sp>
        <p:nvSpPr>
          <p:cNvPr id="6" name="Footer Placeholder 5">
            <a:extLst>
              <a:ext uri="{FF2B5EF4-FFF2-40B4-BE49-F238E27FC236}">
                <a16:creationId xmlns:a16="http://schemas.microsoft.com/office/drawing/2014/main" id="{4F9B5990-461E-4C04-BAD5-80F1460C71B4}"/>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571151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“Wherefore putting away all filthiness and overflowing of wickedness, </a:t>
            </a:r>
            <a:r>
              <a:rPr lang="en-US" b="1" dirty="0"/>
              <a:t>receive</a:t>
            </a:r>
            <a:r>
              <a:rPr lang="en-US" b="0" dirty="0"/>
              <a:t> with meekness </a:t>
            </a:r>
            <a:r>
              <a:rPr lang="en-US" b="1" dirty="0"/>
              <a:t>the implanted word</a:t>
            </a:r>
            <a:r>
              <a:rPr lang="en-US" b="0" dirty="0"/>
              <a:t>, which is able to save your souls.”</a:t>
            </a:r>
          </a:p>
          <a:p>
            <a:r>
              <a:rPr lang="en-US" b="1" dirty="0"/>
              <a:t>Hebrews 11:6</a:t>
            </a:r>
            <a:r>
              <a:rPr lang="en-US" b="0" dirty="0"/>
              <a:t> – “And without faith it is impossible to be well-pleasing (unto him); for he that cometh to God </a:t>
            </a:r>
            <a:r>
              <a:rPr lang="en-US" b="1" dirty="0"/>
              <a:t>must believe that he is</a:t>
            </a:r>
            <a:r>
              <a:rPr lang="en-US" b="0" dirty="0"/>
              <a:t>, and (that) he is a rewarder of them that seek after him.”</a:t>
            </a:r>
          </a:p>
        </p:txBody>
      </p:sp>
      <p:sp>
        <p:nvSpPr>
          <p:cNvPr id="4" name="Slide Number Placeholder 3"/>
          <p:cNvSpPr>
            <a:spLocks noGrp="1"/>
          </p:cNvSpPr>
          <p:nvPr>
            <p:ph type="sldNum" sz="quarter" idx="5"/>
          </p:nvPr>
        </p:nvSpPr>
        <p:spPr/>
        <p:txBody>
          <a:bodyPr/>
          <a:lstStyle/>
          <a:p>
            <a:pPr defTabSz="1679175" fontAlgn="base">
              <a:spcBef>
                <a:spcPct val="0"/>
              </a:spcBef>
              <a:spcAft>
                <a:spcPct val="0"/>
              </a:spcAft>
              <a:defRPr/>
            </a:pPr>
            <a:fld id="{3AF42B02-11F3-4BD2-B2E3-53F42D06C240}" type="slidenum">
              <a:rPr lang="en-US" altLang="en-US" sz="2200">
                <a:latin typeface="Arial" panose="020B0604020202020204" pitchFamily="34" charset="0"/>
              </a:rPr>
              <a:pPr defTabSz="1679175" fontAlgn="base">
                <a:spcBef>
                  <a:spcPct val="0"/>
                </a:spcBef>
                <a:spcAft>
                  <a:spcPct val="0"/>
                </a:spcAft>
                <a:defRPr/>
              </a:pPr>
              <a:t>10</a:t>
            </a:fld>
            <a:endParaRPr lang="en-US" altLang="en-US" sz="22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679175" fontAlgn="base">
              <a:spcBef>
                <a:spcPct val="0"/>
              </a:spcBef>
              <a:spcAft>
                <a:spcPct val="0"/>
              </a:spcAft>
              <a:defRPr/>
            </a:pPr>
            <a:r>
              <a:rPr lang="en-US" altLang="en-US" sz="2200">
                <a:latin typeface="Arial" panose="020B0604020202020204" pitchFamily="34" charset="0"/>
              </a:rPr>
              <a:t>7/7/2024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679175" fontAlgn="base">
              <a:spcBef>
                <a:spcPct val="0"/>
              </a:spcBef>
              <a:spcAft>
                <a:spcPct val="0"/>
              </a:spcAft>
              <a:defRPr/>
            </a:pPr>
            <a:r>
              <a:rPr lang="en-US" altLang="en-US" sz="22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ye therefore, and turn again, </a:t>
            </a:r>
            <a:r>
              <a:rPr lang="en-US" b="1" dirty="0"/>
              <a:t>that your sins may be blotted out</a:t>
            </a:r>
            <a:r>
              <a:rPr lang="en-US" dirty="0"/>
              <a:t>”</a:t>
            </a:r>
          </a:p>
          <a:p>
            <a:endParaRPr lang="en-US" b="0" dirty="0"/>
          </a:p>
          <a:p>
            <a:r>
              <a:rPr lang="en-US" b="1" dirty="0"/>
              <a:t>Matthew 10:32</a:t>
            </a:r>
            <a:r>
              <a:rPr lang="en-US" b="0" dirty="0"/>
              <a:t> – “Every one therefore who shall </a:t>
            </a:r>
            <a:r>
              <a:rPr lang="en-US" b="1" dirty="0"/>
              <a:t>confess me before men</a:t>
            </a:r>
            <a:r>
              <a:rPr lang="en-US" b="0" dirty="0"/>
              <a:t>, him will I also confess before my Father who is in heaven.”</a:t>
            </a:r>
          </a:p>
        </p:txBody>
      </p:sp>
      <p:sp>
        <p:nvSpPr>
          <p:cNvPr id="4" name="Slide Number Placeholder 3"/>
          <p:cNvSpPr>
            <a:spLocks noGrp="1"/>
          </p:cNvSpPr>
          <p:nvPr>
            <p:ph type="sldNum" sz="quarter" idx="5"/>
          </p:nvPr>
        </p:nvSpPr>
        <p:spPr/>
        <p:txBody>
          <a:bodyPr/>
          <a:lstStyle/>
          <a:p>
            <a:pPr defTabSz="1679175" fontAlgn="base">
              <a:spcBef>
                <a:spcPct val="0"/>
              </a:spcBef>
              <a:spcAft>
                <a:spcPct val="0"/>
              </a:spcAft>
              <a:defRPr/>
            </a:pPr>
            <a:fld id="{3AF42B02-11F3-4BD2-B2E3-53F42D06C240}" type="slidenum">
              <a:rPr lang="en-US" altLang="en-US" sz="2200">
                <a:latin typeface="Arial" panose="020B0604020202020204" pitchFamily="34" charset="0"/>
              </a:rPr>
              <a:pPr defTabSz="1679175" fontAlgn="base">
                <a:spcBef>
                  <a:spcPct val="0"/>
                </a:spcBef>
                <a:spcAft>
                  <a:spcPct val="0"/>
                </a:spcAft>
                <a:defRPr/>
              </a:pPr>
              <a:t>11</a:t>
            </a:fld>
            <a:endParaRPr lang="en-US" altLang="en-US" sz="2200">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679175" fontAlgn="base">
              <a:spcBef>
                <a:spcPct val="0"/>
              </a:spcBef>
              <a:spcAft>
                <a:spcPct val="0"/>
              </a:spcAft>
              <a:defRPr/>
            </a:pPr>
            <a:r>
              <a:rPr lang="en-US" altLang="en-US" sz="2200">
                <a:latin typeface="Arial" panose="020B0604020202020204" pitchFamily="34" charset="0"/>
              </a:rPr>
              <a:t>7/7/2024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679175" fontAlgn="base">
              <a:spcBef>
                <a:spcPct val="0"/>
              </a:spcBef>
              <a:spcAft>
                <a:spcPct val="0"/>
              </a:spcAft>
              <a:defRPr/>
            </a:pPr>
            <a:r>
              <a:rPr lang="en-US" altLang="en-US" sz="2200">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unto them, Repent ye, and </a:t>
            </a:r>
            <a:r>
              <a:rPr lang="en-US" b="1" dirty="0"/>
              <a:t>be baptized</a:t>
            </a:r>
            <a:r>
              <a:rPr lang="en-US" dirty="0"/>
              <a:t> every one of you in the name of Jesus Christ </a:t>
            </a:r>
            <a:r>
              <a:rPr lang="en-US" b="1" dirty="0"/>
              <a:t>unto the remission of your sins</a:t>
            </a:r>
            <a:r>
              <a:rPr lang="en-US" dirty="0"/>
              <a:t>; and ye shall receive the gift of the Holy Spirit.”</a:t>
            </a:r>
          </a:p>
          <a:p>
            <a:endParaRPr lang="en-US" dirty="0"/>
          </a:p>
          <a:p>
            <a:pPr defTabSz="1551100">
              <a:defRPr/>
            </a:pPr>
            <a:r>
              <a:rPr lang="en-US" b="1" dirty="0"/>
              <a:t>Hebrews 3:14</a:t>
            </a:r>
            <a:r>
              <a:rPr lang="en-US" b="0" dirty="0"/>
              <a:t> – “for we are become partakers of Christ, if we </a:t>
            </a:r>
            <a:r>
              <a:rPr lang="en-US" b="1" dirty="0"/>
              <a:t>hold fast the beginning of our confidence firm unto the end</a:t>
            </a:r>
            <a:r>
              <a:rPr lang="en-US" b="0" dirty="0"/>
              <a:t>”</a:t>
            </a:r>
          </a:p>
        </p:txBody>
      </p:sp>
      <p:sp>
        <p:nvSpPr>
          <p:cNvPr id="4" name="Slide Number Placeholder 3"/>
          <p:cNvSpPr>
            <a:spLocks noGrp="1"/>
          </p:cNvSpPr>
          <p:nvPr>
            <p:ph type="sldNum" sz="quarter" idx="5"/>
          </p:nvPr>
        </p:nvSpPr>
        <p:spPr/>
        <p:txBody>
          <a:bodyPr/>
          <a:lstStyle/>
          <a:p>
            <a:pPr defTabSz="1679175" fontAlgn="base">
              <a:spcBef>
                <a:spcPct val="0"/>
              </a:spcBef>
              <a:spcAft>
                <a:spcPct val="0"/>
              </a:spcAft>
              <a:defRPr/>
            </a:pPr>
            <a:fld id="{3AF42B02-11F3-4BD2-B2E3-53F42D06C240}" type="slidenum">
              <a:rPr lang="en-US" altLang="en-US" sz="2200">
                <a:latin typeface="Arial" panose="020B0604020202020204" pitchFamily="34" charset="0"/>
              </a:rPr>
              <a:pPr defTabSz="1679175" fontAlgn="base">
                <a:spcBef>
                  <a:spcPct val="0"/>
                </a:spcBef>
                <a:spcAft>
                  <a:spcPct val="0"/>
                </a:spcAft>
                <a:defRPr/>
              </a:pPr>
              <a:t>12</a:t>
            </a:fld>
            <a:endParaRPr lang="en-US" altLang="en-US" sz="2200">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679175" fontAlgn="base">
              <a:spcBef>
                <a:spcPct val="0"/>
              </a:spcBef>
              <a:spcAft>
                <a:spcPct val="0"/>
              </a:spcAft>
              <a:defRPr/>
            </a:pPr>
            <a:r>
              <a:rPr lang="en-US" altLang="en-US" sz="2200">
                <a:latin typeface="Arial" panose="020B0604020202020204" pitchFamily="34" charset="0"/>
              </a:rPr>
              <a:t>7/7/2024 am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679175" fontAlgn="base">
              <a:spcBef>
                <a:spcPct val="0"/>
              </a:spcBef>
              <a:spcAft>
                <a:spcPct val="0"/>
              </a:spcAft>
              <a:defRPr/>
            </a:pPr>
            <a:r>
              <a:rPr lang="en-US" altLang="en-US" sz="2200">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dirty="0"/>
              <a:t>Though this appears to speak of His appearance to the apostles after His resurrection, it also implies that they shall have continual joy – i.e. the promise of Heaven</a:t>
            </a:r>
          </a:p>
          <a:p>
            <a:endParaRPr lang="en-US" b="0" dirty="0"/>
          </a:p>
          <a:p>
            <a:r>
              <a:rPr lang="en-US" b="1" dirty="0"/>
              <a:t>John 16:20-22</a:t>
            </a:r>
            <a:r>
              <a:rPr lang="en-US" dirty="0"/>
              <a:t> – “20 Verily, verily, I say unto you, that ye shall weep and lament, but the world shall rejoice: ye shall be sorrowful, but </a:t>
            </a:r>
            <a:r>
              <a:rPr lang="en-US" b="1" dirty="0"/>
              <a:t>your sorrow shall be turned into joy</a:t>
            </a:r>
            <a:r>
              <a:rPr lang="en-US" dirty="0"/>
              <a:t>. 21 A woman when she is in travail hath sorrow, because her hour is come: but when she is delivered of the child, she remembereth no more the anguish, for the joy that a man is born into the world. 22 And ye therefore now have sorrow: but I will see you again, and your heart shall rejoice, and your joy no one taketh away from you.”</a:t>
            </a:r>
          </a:p>
          <a:p>
            <a:endParaRPr lang="en-US" dirty="0"/>
          </a:p>
          <a:p>
            <a:r>
              <a:rPr lang="en-US" b="1" dirty="0"/>
              <a:t>Philippians 4:4</a:t>
            </a:r>
            <a:r>
              <a:rPr lang="en-US" dirty="0"/>
              <a:t> – “Rejoice in the Lord always: again I will say, Rejoice.”</a:t>
            </a:r>
          </a:p>
          <a:p>
            <a:endParaRPr lang="en-US" dirty="0"/>
          </a:p>
          <a:p>
            <a:r>
              <a:rPr lang="en-US" i="1" dirty="0"/>
              <a:t>The world pities our belief but we are assured through the resurrection of Jesus</a:t>
            </a:r>
          </a:p>
          <a:p>
            <a:endParaRPr lang="en-US" dirty="0"/>
          </a:p>
          <a:p>
            <a:r>
              <a:rPr lang="en-US" b="1" dirty="0"/>
              <a:t>I Corinthians 15:19-20</a:t>
            </a:r>
            <a:r>
              <a:rPr lang="en-US" dirty="0"/>
              <a:t> – “19 If we have </a:t>
            </a:r>
            <a:r>
              <a:rPr lang="en-US" b="1" dirty="0"/>
              <a:t>only hoped in Christ in this life</a:t>
            </a:r>
            <a:r>
              <a:rPr lang="en-US" dirty="0"/>
              <a:t>, we are of all men most pitiable. 20 But now hath Christ been raised from the dead, the firstfruits of them that are asleep.”</a:t>
            </a:r>
          </a:p>
          <a:p>
            <a:r>
              <a:rPr lang="en-US" b="1" dirty="0"/>
              <a:t>I Peter 1:3-5</a:t>
            </a:r>
            <a:r>
              <a:rPr lang="en-US" dirty="0"/>
              <a:t> – “3 Blessed (be) the God and Father of our Lord Jesus Christ, who according to his great mercy begat us again unto a living hope </a:t>
            </a:r>
            <a:r>
              <a:rPr lang="en-US" b="1" dirty="0"/>
              <a:t>by the resurrection of Jesus Christ from the dead</a:t>
            </a:r>
            <a:r>
              <a:rPr lang="en-US" dirty="0"/>
              <a:t>, 4 unto an inheritance incorruptible, and undefiled, and that fadeth not away, reserved in heaven for you, 5 who by the power of God are guarded through faith unto a salvation ready to be revealed in the last time.”</a:t>
            </a:r>
          </a:p>
          <a:p>
            <a:endParaRPr lang="en-US" dirty="0"/>
          </a:p>
          <a:p>
            <a:r>
              <a:rPr lang="en-US" b="1" dirty="0"/>
              <a:t>Philippians 3:13-14</a:t>
            </a:r>
            <a:r>
              <a:rPr lang="en-US" dirty="0"/>
              <a:t> – “13 Brethren, I count not myself yet to have laid hold: but one thing (I do), forgetting the things which are behind, and stretching forward to the things which are before. 14 I press on toward the goal unto the prize of the high calling of God in Christ Jesus.”</a:t>
            </a:r>
          </a:p>
        </p:txBody>
      </p:sp>
      <p:sp>
        <p:nvSpPr>
          <p:cNvPr id="4" name="Slide Number Placeholder 3"/>
          <p:cNvSpPr>
            <a:spLocks noGrp="1"/>
          </p:cNvSpPr>
          <p:nvPr>
            <p:ph type="sldNum" sz="quarter" idx="5"/>
          </p:nvPr>
        </p:nvSpPr>
        <p:spPr/>
        <p:txBody>
          <a:bodyPr/>
          <a:lstStyle/>
          <a:p>
            <a:fld id="{DEF75CB5-5666-5049-9AE0-38EFD385C21E}" type="slidenum">
              <a:rPr lang="en-US" smtClean="0"/>
              <a:t>2</a:t>
            </a:fld>
            <a:endParaRPr lang="en-US" dirty="0"/>
          </a:p>
        </p:txBody>
      </p:sp>
      <p:sp>
        <p:nvSpPr>
          <p:cNvPr id="5" name="Date Placeholder 4">
            <a:extLst>
              <a:ext uri="{FF2B5EF4-FFF2-40B4-BE49-F238E27FC236}">
                <a16:creationId xmlns:a16="http://schemas.microsoft.com/office/drawing/2014/main" id="{CD5C7286-10F2-3453-C848-D0F27995D827}"/>
              </a:ext>
            </a:extLst>
          </p:cNvPr>
          <p:cNvSpPr>
            <a:spLocks noGrp="1"/>
          </p:cNvSpPr>
          <p:nvPr>
            <p:ph type="dt" idx="1"/>
          </p:nvPr>
        </p:nvSpPr>
        <p:spPr/>
        <p:txBody>
          <a:bodyPr/>
          <a:lstStyle/>
          <a:p>
            <a:r>
              <a:rPr lang="en-US"/>
              <a:t>7/7/2024 am</a:t>
            </a:r>
            <a:endParaRPr lang="en-US" dirty="0"/>
          </a:p>
        </p:txBody>
      </p:sp>
      <p:sp>
        <p:nvSpPr>
          <p:cNvPr id="6" name="Footer Placeholder 5">
            <a:extLst>
              <a:ext uri="{FF2B5EF4-FFF2-40B4-BE49-F238E27FC236}">
                <a16:creationId xmlns:a16="http://schemas.microsoft.com/office/drawing/2014/main" id="{818448DE-C0A1-8CB3-9017-76F1EDB7CCAA}"/>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3485651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Philippians 3:20</a:t>
            </a:r>
            <a:r>
              <a:rPr lang="en-US" dirty="0"/>
              <a:t> – “For </a:t>
            </a:r>
            <a:r>
              <a:rPr lang="en-US" b="1" dirty="0"/>
              <a:t>our citizenship is in heaven</a:t>
            </a:r>
            <a:r>
              <a:rPr lang="en-US" dirty="0"/>
              <a:t>; whence also we wait for a Saviour, the Lord Jesus Christ”</a:t>
            </a:r>
          </a:p>
          <a:p>
            <a:endParaRPr lang="en-US" dirty="0"/>
          </a:p>
          <a:p>
            <a:r>
              <a:rPr lang="en-US" b="1" dirty="0"/>
              <a:t>I Thessalonians 4:13-17</a:t>
            </a:r>
            <a:r>
              <a:rPr lang="en-US" dirty="0"/>
              <a:t> – “13 But we would not have you ignorant, brethren, concerning them that fall asleep; that ye sorrow not, even as the rest, who have no hope. 14 For if we believe that Jesus died and rose again, even so them also that are fallen asleep in Jesus will God bring with him. 15 For this we say unto you by the word of the Lord, that we that are alive, that are left unto the coming of the Lord, shall in no wise precede them that are fallen asleep. 16 For the Lord himself shall descend from heaven, with a shout, with the voice of the archangel, and with the trump of God: and the dead in Christ shall rise first; 17 then we that are alive, that are left, shall together with them be caught up in the clouds, to meet the Lord in the air: and </a:t>
            </a:r>
            <a:r>
              <a:rPr lang="en-US" b="1" dirty="0"/>
              <a:t>so shall we ever be with the Lord</a:t>
            </a:r>
            <a:r>
              <a:rPr lang="en-US" dirty="0"/>
              <a:t>.”</a:t>
            </a:r>
          </a:p>
          <a:p>
            <a:endParaRPr lang="en-US" dirty="0"/>
          </a:p>
          <a:p>
            <a:r>
              <a:rPr lang="en-US" b="1" dirty="0"/>
              <a:t>II Timothy 4:7-8</a:t>
            </a:r>
            <a:r>
              <a:rPr lang="en-US" dirty="0"/>
              <a:t> – “7 I have fought the good fight, I have finished the course, I have kept the faith: 8 henceforth </a:t>
            </a:r>
            <a:r>
              <a:rPr lang="en-US" b="1" dirty="0"/>
              <a:t>there is laid up for me the crown of righteousness</a:t>
            </a:r>
            <a:r>
              <a:rPr lang="en-US" dirty="0"/>
              <a:t>, which the Lord, the righteous judge, shall give to me at that day; and not to me only, but also to all them that have loved his appearing.”</a:t>
            </a:r>
          </a:p>
          <a:p>
            <a:endParaRPr lang="en-US" dirty="0"/>
          </a:p>
          <a:p>
            <a:r>
              <a:rPr lang="en-US" i="1" dirty="0"/>
              <a:t>There is no doubt within the faithful Christian.</a:t>
            </a:r>
          </a:p>
        </p:txBody>
      </p:sp>
      <p:sp>
        <p:nvSpPr>
          <p:cNvPr id="4" name="Slide Number Placeholder 3"/>
          <p:cNvSpPr>
            <a:spLocks noGrp="1"/>
          </p:cNvSpPr>
          <p:nvPr>
            <p:ph type="sldNum" sz="quarter" idx="5"/>
          </p:nvPr>
        </p:nvSpPr>
        <p:spPr/>
        <p:txBody>
          <a:bodyPr/>
          <a:lstStyle/>
          <a:p>
            <a:fld id="{DEF75CB5-5666-5049-9AE0-38EFD385C21E}" type="slidenum">
              <a:rPr lang="en-US" smtClean="0"/>
              <a:t>3</a:t>
            </a:fld>
            <a:endParaRPr lang="en-US" dirty="0"/>
          </a:p>
        </p:txBody>
      </p:sp>
      <p:sp>
        <p:nvSpPr>
          <p:cNvPr id="5" name="Date Placeholder 4">
            <a:extLst>
              <a:ext uri="{FF2B5EF4-FFF2-40B4-BE49-F238E27FC236}">
                <a16:creationId xmlns:a16="http://schemas.microsoft.com/office/drawing/2014/main" id="{8E667A3A-4D6E-6102-4E62-FC794966E4BC}"/>
              </a:ext>
            </a:extLst>
          </p:cNvPr>
          <p:cNvSpPr>
            <a:spLocks noGrp="1"/>
          </p:cNvSpPr>
          <p:nvPr>
            <p:ph type="dt" idx="1"/>
          </p:nvPr>
        </p:nvSpPr>
        <p:spPr/>
        <p:txBody>
          <a:bodyPr/>
          <a:lstStyle/>
          <a:p>
            <a:r>
              <a:rPr lang="en-US"/>
              <a:t>7/7/2024 am</a:t>
            </a:r>
            <a:endParaRPr lang="en-US" dirty="0"/>
          </a:p>
        </p:txBody>
      </p:sp>
      <p:sp>
        <p:nvSpPr>
          <p:cNvPr id="6" name="Footer Placeholder 5">
            <a:extLst>
              <a:ext uri="{FF2B5EF4-FFF2-40B4-BE49-F238E27FC236}">
                <a16:creationId xmlns:a16="http://schemas.microsoft.com/office/drawing/2014/main" id="{D238A3F8-9F6F-203C-7863-FD4AC04E660F}"/>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1431282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10:27-29</a:t>
            </a:r>
            <a:r>
              <a:rPr lang="en-US" dirty="0"/>
              <a:t> – “27 My sheep hear my voice, and I know them, and they follow me: 28 and </a:t>
            </a:r>
            <a:r>
              <a:rPr lang="en-US" b="1" dirty="0"/>
              <a:t>I give unto them eternal life; and they shall never perish</a:t>
            </a:r>
            <a:r>
              <a:rPr lang="en-US" dirty="0"/>
              <a:t>, and no one shall snatch them out of my hand. 29 My Father, who hath given (them) unto me, is greater than all; and no one is able to snatch (them) out of the Father's hand.”</a:t>
            </a:r>
          </a:p>
          <a:p>
            <a:endParaRPr lang="en-US" dirty="0"/>
          </a:p>
          <a:p>
            <a:r>
              <a:rPr lang="en-US" b="1" dirty="0"/>
              <a:t>I John 5:13</a:t>
            </a:r>
            <a:r>
              <a:rPr lang="en-US" dirty="0"/>
              <a:t> – “These things have I written unto you, that ye may </a:t>
            </a:r>
            <a:r>
              <a:rPr lang="en-US" b="1" dirty="0"/>
              <a:t>know that ye have eternal life</a:t>
            </a:r>
            <a:r>
              <a:rPr lang="en-US" dirty="0"/>
              <a:t>, (even) unto you that believe on the name of the Son of God.”</a:t>
            </a:r>
          </a:p>
          <a:p>
            <a:endParaRPr lang="en-US" dirty="0"/>
          </a:p>
          <a:p>
            <a:r>
              <a:rPr lang="en-US" b="1" dirty="0"/>
              <a:t>I John 1:3-4</a:t>
            </a:r>
            <a:r>
              <a:rPr lang="en-US" dirty="0"/>
              <a:t> – “3 that which we have seen and heard declare we unto you also, that ye also may have fellowship with us: yea, and our fellowship is with the Father, and with his Son Jesus Christ: 4 and these things we write, </a:t>
            </a:r>
            <a:r>
              <a:rPr lang="en-US" b="1" dirty="0"/>
              <a:t>that our joy may be made full</a:t>
            </a:r>
            <a:r>
              <a:rPr lang="en-US" dirty="0"/>
              <a:t>.”</a:t>
            </a:r>
          </a:p>
        </p:txBody>
      </p:sp>
      <p:sp>
        <p:nvSpPr>
          <p:cNvPr id="4" name="Slide Number Placeholder 3"/>
          <p:cNvSpPr>
            <a:spLocks noGrp="1"/>
          </p:cNvSpPr>
          <p:nvPr>
            <p:ph type="sldNum" sz="quarter" idx="5"/>
          </p:nvPr>
        </p:nvSpPr>
        <p:spPr/>
        <p:txBody>
          <a:bodyPr/>
          <a:lstStyle/>
          <a:p>
            <a:fld id="{DEF75CB5-5666-5049-9AE0-38EFD385C21E}" type="slidenum">
              <a:rPr lang="en-US" smtClean="0"/>
              <a:t>4</a:t>
            </a:fld>
            <a:endParaRPr lang="en-US" dirty="0"/>
          </a:p>
        </p:txBody>
      </p:sp>
      <p:sp>
        <p:nvSpPr>
          <p:cNvPr id="5" name="Date Placeholder 4">
            <a:extLst>
              <a:ext uri="{FF2B5EF4-FFF2-40B4-BE49-F238E27FC236}">
                <a16:creationId xmlns:a16="http://schemas.microsoft.com/office/drawing/2014/main" id="{D0BDAE9C-EFC7-C747-B26C-D66FDA21AF89}"/>
              </a:ext>
            </a:extLst>
          </p:cNvPr>
          <p:cNvSpPr>
            <a:spLocks noGrp="1"/>
          </p:cNvSpPr>
          <p:nvPr>
            <p:ph type="dt" idx="1"/>
          </p:nvPr>
        </p:nvSpPr>
        <p:spPr/>
        <p:txBody>
          <a:bodyPr/>
          <a:lstStyle/>
          <a:p>
            <a:r>
              <a:rPr lang="en-US"/>
              <a:t>7/7/2024 am</a:t>
            </a:r>
            <a:endParaRPr lang="en-US" dirty="0"/>
          </a:p>
        </p:txBody>
      </p:sp>
      <p:sp>
        <p:nvSpPr>
          <p:cNvPr id="6" name="Footer Placeholder 5">
            <a:extLst>
              <a:ext uri="{FF2B5EF4-FFF2-40B4-BE49-F238E27FC236}">
                <a16:creationId xmlns:a16="http://schemas.microsoft.com/office/drawing/2014/main" id="{27CB1FA9-AD2E-6F88-5A44-7032072097B0}"/>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1391978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2:3-6</a:t>
            </a:r>
            <a:r>
              <a:rPr lang="en-US" dirty="0"/>
              <a:t> – “3 And hereby we know that we know him, if we </a:t>
            </a:r>
            <a:r>
              <a:rPr lang="en-US" b="1" dirty="0"/>
              <a:t>keep his commandments</a:t>
            </a:r>
            <a:r>
              <a:rPr lang="en-US" dirty="0"/>
              <a:t>. 4 He that saith, I know him, and keepeth not his commandments, is a liar, and the truth is not in him; 5 but whoso keepeth his word, in him verily hath the love of God been perfected. Hereby we know that we are in him: 6 he that saith he abideth in him ought himself also </a:t>
            </a:r>
            <a:r>
              <a:rPr lang="en-US" b="1" dirty="0"/>
              <a:t>to walk even as he walked</a:t>
            </a:r>
            <a:r>
              <a:rPr lang="en-US" dirty="0"/>
              <a:t>.”</a:t>
            </a:r>
          </a:p>
          <a:p>
            <a:endParaRPr lang="en-US" dirty="0"/>
          </a:p>
          <a:p>
            <a:r>
              <a:rPr lang="en-US" b="1" dirty="0"/>
              <a:t>Luke 6:46</a:t>
            </a:r>
            <a:r>
              <a:rPr lang="en-US" dirty="0"/>
              <a:t> – “And why call ye me, Lord, Lord, and </a:t>
            </a:r>
            <a:r>
              <a:rPr lang="en-US" b="1" dirty="0"/>
              <a:t>do not the things which I say</a:t>
            </a:r>
            <a:r>
              <a:rPr lang="en-US" dirty="0"/>
              <a:t>?”</a:t>
            </a:r>
          </a:p>
          <a:p>
            <a:endParaRPr lang="en-US" dirty="0"/>
          </a:p>
          <a:p>
            <a:r>
              <a:rPr lang="en-US" b="1" dirty="0"/>
              <a:t>I John 2:5</a:t>
            </a:r>
            <a:r>
              <a:rPr lang="en-US" dirty="0"/>
              <a:t> – “5 but whoso </a:t>
            </a:r>
            <a:r>
              <a:rPr lang="en-US" b="1" dirty="0"/>
              <a:t>keepeth his word</a:t>
            </a:r>
            <a:r>
              <a:rPr lang="en-US" dirty="0"/>
              <a:t>, in him verily hath </a:t>
            </a:r>
            <a:r>
              <a:rPr lang="en-US" b="1" dirty="0"/>
              <a:t>the love of God been perfected</a:t>
            </a:r>
            <a:r>
              <a:rPr lang="en-US" dirty="0"/>
              <a:t>. Hereby we know that we are in him”</a:t>
            </a:r>
          </a:p>
          <a:p>
            <a:endParaRPr lang="en-US" dirty="0"/>
          </a:p>
          <a:p>
            <a:r>
              <a:rPr lang="en-US" b="1" dirty="0"/>
              <a:t>John 10:27-28</a:t>
            </a:r>
            <a:r>
              <a:rPr lang="en-US" dirty="0"/>
              <a:t> – “27 My sheep </a:t>
            </a:r>
            <a:r>
              <a:rPr lang="en-US" b="1" dirty="0"/>
              <a:t>hear my voice</a:t>
            </a:r>
            <a:r>
              <a:rPr lang="en-US" dirty="0"/>
              <a:t>, and </a:t>
            </a:r>
            <a:r>
              <a:rPr lang="en-US" b="1" dirty="0"/>
              <a:t>I know them</a:t>
            </a:r>
            <a:r>
              <a:rPr lang="en-US" dirty="0"/>
              <a:t>, and </a:t>
            </a:r>
            <a:r>
              <a:rPr lang="en-US" b="1" dirty="0"/>
              <a:t>they follow me</a:t>
            </a:r>
            <a:r>
              <a:rPr lang="en-US" dirty="0"/>
              <a:t>: 28 and I give unto them eternal life; and they shall never perish, and no one shall snatch them out of my hand.”</a:t>
            </a:r>
          </a:p>
        </p:txBody>
      </p:sp>
      <p:sp>
        <p:nvSpPr>
          <p:cNvPr id="4" name="Slide Number Placeholder 3"/>
          <p:cNvSpPr>
            <a:spLocks noGrp="1"/>
          </p:cNvSpPr>
          <p:nvPr>
            <p:ph type="sldNum" sz="quarter" idx="5"/>
          </p:nvPr>
        </p:nvSpPr>
        <p:spPr/>
        <p:txBody>
          <a:bodyPr/>
          <a:lstStyle/>
          <a:p>
            <a:fld id="{DEF75CB5-5666-5049-9AE0-38EFD385C21E}" type="slidenum">
              <a:rPr lang="en-US" smtClean="0"/>
              <a:t>5</a:t>
            </a:fld>
            <a:endParaRPr lang="en-US" dirty="0"/>
          </a:p>
        </p:txBody>
      </p:sp>
      <p:sp>
        <p:nvSpPr>
          <p:cNvPr id="5" name="Date Placeholder 4">
            <a:extLst>
              <a:ext uri="{FF2B5EF4-FFF2-40B4-BE49-F238E27FC236}">
                <a16:creationId xmlns:a16="http://schemas.microsoft.com/office/drawing/2014/main" id="{B5DE5B8E-D5C9-8430-2682-E01F471A4951}"/>
              </a:ext>
            </a:extLst>
          </p:cNvPr>
          <p:cNvSpPr>
            <a:spLocks noGrp="1"/>
          </p:cNvSpPr>
          <p:nvPr>
            <p:ph type="dt" idx="1"/>
          </p:nvPr>
        </p:nvSpPr>
        <p:spPr/>
        <p:txBody>
          <a:bodyPr/>
          <a:lstStyle/>
          <a:p>
            <a:r>
              <a:rPr lang="en-US"/>
              <a:t>7/7/2024 am</a:t>
            </a:r>
            <a:endParaRPr lang="en-US" dirty="0"/>
          </a:p>
        </p:txBody>
      </p:sp>
      <p:sp>
        <p:nvSpPr>
          <p:cNvPr id="6" name="Footer Placeholder 5">
            <a:extLst>
              <a:ext uri="{FF2B5EF4-FFF2-40B4-BE49-F238E27FC236}">
                <a16:creationId xmlns:a16="http://schemas.microsoft.com/office/drawing/2014/main" id="{2D4D879C-0B3F-ED04-9B2B-92452183CA74}"/>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1540811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t>Galatians 6:14-16</a:t>
            </a:r>
            <a:r>
              <a:rPr lang="en-US" b="0" i="1" dirty="0"/>
              <a:t> – “14 But far be it from me to glory, </a:t>
            </a:r>
            <a:r>
              <a:rPr lang="en-US" b="1" i="1" dirty="0"/>
              <a:t>save in the cross of our Lord Jesus Christ</a:t>
            </a:r>
            <a:r>
              <a:rPr lang="en-US" b="0" i="1" dirty="0"/>
              <a:t>, through which the world hath been crucified unto me, and I unto the world. 15 For neither is circumcision anything, nor uncircumcision, but </a:t>
            </a:r>
            <a:r>
              <a:rPr lang="en-US" b="1" i="1" dirty="0"/>
              <a:t>a new creature</a:t>
            </a:r>
            <a:r>
              <a:rPr lang="en-US" b="0" i="1" dirty="0"/>
              <a:t>. 16 And as many as shall </a:t>
            </a:r>
            <a:r>
              <a:rPr lang="en-US" b="1" i="1" dirty="0"/>
              <a:t>walk by this rule</a:t>
            </a:r>
            <a:r>
              <a:rPr lang="en-US" b="0" i="1" dirty="0"/>
              <a:t>, peace (be) upon them, and mercy, and upon the Israel of God.”</a:t>
            </a:r>
          </a:p>
          <a:p>
            <a:endParaRPr lang="en-US" b="0" dirty="0"/>
          </a:p>
          <a:p>
            <a:r>
              <a:rPr lang="en-US" b="1" dirty="0"/>
              <a:t>I John 2:5-6</a:t>
            </a:r>
            <a:r>
              <a:rPr lang="en-US" dirty="0"/>
              <a:t> – “5 but whoso keepeth his word, in him verily hath the love of God been perfected. Hereby we know that we are in him: 6 </a:t>
            </a:r>
            <a:r>
              <a:rPr lang="en-US" b="1" dirty="0"/>
              <a:t>he that saith he abideth in him ought himself also to walk even as he walked</a:t>
            </a:r>
            <a:r>
              <a:rPr lang="en-US" dirty="0"/>
              <a:t>.”</a:t>
            </a:r>
          </a:p>
          <a:p>
            <a:endParaRPr lang="en-US" dirty="0"/>
          </a:p>
          <a:p>
            <a:r>
              <a:rPr lang="en-US" b="1" dirty="0"/>
              <a:t>I John 1:6-7</a:t>
            </a:r>
            <a:r>
              <a:rPr lang="en-US" dirty="0"/>
              <a:t> – “6 If we say that we have fellowship with him and walk in the darkness, we lie, and do not the truth: 7 but if we </a:t>
            </a:r>
            <a:r>
              <a:rPr lang="en-US" b="1" dirty="0"/>
              <a:t>walk in the light</a:t>
            </a:r>
            <a:r>
              <a:rPr lang="en-US" dirty="0"/>
              <a:t>, as he is in the light, we have fellowship one with another, and the blood of Jesus his Son cleanseth us from all sin.”</a:t>
            </a:r>
          </a:p>
          <a:p>
            <a:endParaRPr lang="en-US" dirty="0"/>
          </a:p>
          <a:p>
            <a:r>
              <a:rPr lang="en-US" b="1" dirty="0"/>
              <a:t>I John 1:5</a:t>
            </a:r>
            <a:r>
              <a:rPr lang="en-US" dirty="0"/>
              <a:t> – “And this is the message which we have heard from him and announce unto you, that </a:t>
            </a:r>
            <a:r>
              <a:rPr lang="en-US" b="1" dirty="0"/>
              <a:t>God is light</a:t>
            </a:r>
            <a:r>
              <a:rPr lang="en-US" dirty="0"/>
              <a:t>, and in him is no darkness at all.”</a:t>
            </a:r>
          </a:p>
          <a:p>
            <a:endParaRPr lang="en-US" dirty="0"/>
          </a:p>
          <a:p>
            <a:r>
              <a:rPr lang="en-US" b="1" dirty="0"/>
              <a:t>I John 1:8-2:1</a:t>
            </a:r>
            <a:r>
              <a:rPr lang="en-US" dirty="0"/>
              <a:t> – “8 If we say that we have no sin, we deceive ourselves, and the truth is not in us. 9 If we confess our sins, </a:t>
            </a:r>
            <a:r>
              <a:rPr lang="en-US" b="1" dirty="0"/>
              <a:t>he is faithful and righteous to forgive us our sins</a:t>
            </a:r>
            <a:r>
              <a:rPr lang="en-US" dirty="0"/>
              <a:t>, and to cleanse us from all unrighteousness. 10 If we say that we have not sinned, we make him a liar, and his word is not in us. </a:t>
            </a:r>
            <a:r>
              <a:rPr lang="en-US" b="1" dirty="0"/>
              <a:t>2:1</a:t>
            </a:r>
            <a:r>
              <a:rPr lang="en-US" dirty="0"/>
              <a:t> My little children, these things write I unto you </a:t>
            </a:r>
            <a:r>
              <a:rPr lang="en-US" b="1" dirty="0"/>
              <a:t>that ye may not sin</a:t>
            </a:r>
            <a:r>
              <a:rPr lang="en-US" dirty="0"/>
              <a:t>. And if any man sin, we have an Advocate with the Father, Jesus Christ the righteous”</a:t>
            </a:r>
          </a:p>
          <a:p>
            <a:endParaRPr lang="en-US" dirty="0"/>
          </a:p>
          <a:p>
            <a:r>
              <a:rPr lang="en-US" b="1" dirty="0"/>
              <a:t>Hebrews 12:1-2</a:t>
            </a:r>
            <a:r>
              <a:rPr lang="en-US" dirty="0"/>
              <a:t> – “1 Therefore let us also, seeing we are compassed about with so great a cloud of witnesses, lay aside every weight, and the sin which doth so easily beset us, and </a:t>
            </a:r>
            <a:r>
              <a:rPr lang="en-US" b="1" dirty="0"/>
              <a:t>let us run with patience the race that is set before us</a:t>
            </a:r>
            <a:r>
              <a:rPr lang="en-US" dirty="0"/>
              <a:t>, 2 looking unto Jesus the author and perfecter of (our) faith, who for the joy that was set before him endured the cross, despising shame, and hath sat down at the right hand of the throne of God.”</a:t>
            </a:r>
          </a:p>
          <a:p>
            <a:endParaRPr lang="en-US" dirty="0"/>
          </a:p>
          <a:p>
            <a:r>
              <a:rPr lang="en-US" b="1" dirty="0"/>
              <a:t>I Peter 2:21</a:t>
            </a:r>
            <a:r>
              <a:rPr lang="en-US" dirty="0"/>
              <a:t> – “For hereunto were ye called: because Christ also suffered for you, leaving you an example, that ye should </a:t>
            </a:r>
            <a:r>
              <a:rPr lang="en-US" b="1" dirty="0"/>
              <a:t>follow his steps</a:t>
            </a:r>
            <a:r>
              <a:rPr lang="en-US" dirty="0"/>
              <a:t>”</a:t>
            </a:r>
          </a:p>
        </p:txBody>
      </p:sp>
      <p:sp>
        <p:nvSpPr>
          <p:cNvPr id="4" name="Slide Number Placeholder 3"/>
          <p:cNvSpPr>
            <a:spLocks noGrp="1"/>
          </p:cNvSpPr>
          <p:nvPr>
            <p:ph type="sldNum" sz="quarter" idx="5"/>
          </p:nvPr>
        </p:nvSpPr>
        <p:spPr/>
        <p:txBody>
          <a:bodyPr/>
          <a:lstStyle/>
          <a:p>
            <a:fld id="{DEF75CB5-5666-5049-9AE0-38EFD385C21E}" type="slidenum">
              <a:rPr lang="en-US" smtClean="0"/>
              <a:t>6</a:t>
            </a:fld>
            <a:endParaRPr lang="en-US" dirty="0"/>
          </a:p>
        </p:txBody>
      </p:sp>
      <p:sp>
        <p:nvSpPr>
          <p:cNvPr id="5" name="Date Placeholder 4">
            <a:extLst>
              <a:ext uri="{FF2B5EF4-FFF2-40B4-BE49-F238E27FC236}">
                <a16:creationId xmlns:a16="http://schemas.microsoft.com/office/drawing/2014/main" id="{07267C75-6FBE-7755-CD5D-19A8B6A91892}"/>
              </a:ext>
            </a:extLst>
          </p:cNvPr>
          <p:cNvSpPr>
            <a:spLocks noGrp="1"/>
          </p:cNvSpPr>
          <p:nvPr>
            <p:ph type="dt" idx="1"/>
          </p:nvPr>
        </p:nvSpPr>
        <p:spPr/>
        <p:txBody>
          <a:bodyPr/>
          <a:lstStyle/>
          <a:p>
            <a:r>
              <a:rPr lang="en-US"/>
              <a:t>7/7/2024 am</a:t>
            </a:r>
            <a:endParaRPr lang="en-US" dirty="0"/>
          </a:p>
        </p:txBody>
      </p:sp>
      <p:sp>
        <p:nvSpPr>
          <p:cNvPr id="6" name="Footer Placeholder 5">
            <a:extLst>
              <a:ext uri="{FF2B5EF4-FFF2-40B4-BE49-F238E27FC236}">
                <a16:creationId xmlns:a16="http://schemas.microsoft.com/office/drawing/2014/main" id="{B582C1E4-BCD5-D9AB-BBFA-A94B5FF5BBEB}"/>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1055031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2:28-29</a:t>
            </a:r>
            <a:r>
              <a:rPr lang="en-US" dirty="0"/>
              <a:t> – “28 And now, (my) little children, abide in him; that, if he shall be manifested, we may have boldness, and not be ashamed before him at his coming. 29 If ye know that he is righteous, ye know that </a:t>
            </a:r>
            <a:r>
              <a:rPr lang="en-US" b="1" dirty="0"/>
              <a:t>every one also that doeth righteousness is begotten of him</a:t>
            </a:r>
            <a:r>
              <a:rPr lang="en-US" dirty="0"/>
              <a:t>.”</a:t>
            </a:r>
          </a:p>
          <a:p>
            <a:endParaRPr lang="en-US" dirty="0"/>
          </a:p>
          <a:p>
            <a:r>
              <a:rPr lang="en-US" b="1" dirty="0"/>
              <a:t>Psalms 19:7-9</a:t>
            </a:r>
            <a:r>
              <a:rPr lang="en-US" dirty="0"/>
              <a:t> – “7 The law of Jehovah is perfect, restoring the soul: the testimony of Jehovah is sure, making wise the simple. 8 </a:t>
            </a:r>
            <a:r>
              <a:rPr lang="en-US" b="1" dirty="0"/>
              <a:t>The precepts of Jehovah are right</a:t>
            </a:r>
            <a:r>
              <a:rPr lang="en-US" dirty="0"/>
              <a:t>, rejoicing the heart: the commandment of Jehovah is pure, enlightening the eyes. 9 The fear of Jehovah is clean, enduring for ever: </a:t>
            </a:r>
            <a:r>
              <a:rPr lang="en-US" b="1" dirty="0"/>
              <a:t>the ordinances of Jehovah are true, (and) righteous altogether</a:t>
            </a:r>
            <a:r>
              <a:rPr lang="en-US" dirty="0"/>
              <a:t>.” [Song #10]</a:t>
            </a:r>
          </a:p>
          <a:p>
            <a:endParaRPr lang="en-US" dirty="0"/>
          </a:p>
          <a:p>
            <a:r>
              <a:rPr lang="en-US" b="1" dirty="0"/>
              <a:t>Psalms 119:172</a:t>
            </a:r>
            <a:r>
              <a:rPr lang="en-US" dirty="0"/>
              <a:t> – “Let my tongue sing of thy word; for </a:t>
            </a:r>
            <a:r>
              <a:rPr lang="en-US" b="1" dirty="0"/>
              <a:t>all thy commandments are righteousness</a:t>
            </a:r>
            <a:r>
              <a:rPr lang="en-US" dirty="0"/>
              <a:t>.”</a:t>
            </a:r>
          </a:p>
          <a:p>
            <a:endParaRPr lang="en-US" dirty="0"/>
          </a:p>
          <a:p>
            <a:r>
              <a:rPr lang="en-US" b="1" dirty="0"/>
              <a:t>Acts 10:34-35</a:t>
            </a:r>
            <a:r>
              <a:rPr lang="en-US" dirty="0"/>
              <a:t> – “34 And Peter opened his mouth and said, Of a truth I perceive that God is no respecter of persons: 35 but in every nation </a:t>
            </a:r>
            <a:r>
              <a:rPr lang="en-US" b="1" dirty="0"/>
              <a:t>he that feareth him, and worketh righteousness, is acceptable to him</a:t>
            </a:r>
            <a:r>
              <a:rPr lang="en-US" dirty="0"/>
              <a:t>.”</a:t>
            </a:r>
          </a:p>
          <a:p>
            <a:endParaRPr lang="en-US" dirty="0"/>
          </a:p>
          <a:p>
            <a:r>
              <a:rPr lang="en-US" b="1" dirty="0"/>
              <a:t>Galatians 3:26-27</a:t>
            </a:r>
            <a:r>
              <a:rPr lang="en-US" dirty="0"/>
              <a:t> – “26 For ye are all sons of God, </a:t>
            </a:r>
            <a:r>
              <a:rPr lang="en-US" b="1" dirty="0"/>
              <a:t>through faith</a:t>
            </a:r>
            <a:r>
              <a:rPr lang="en-US" dirty="0"/>
              <a:t>, in Christ Jesus. 27 For as many of you as were baptized into Christ did put on Christ.”</a:t>
            </a:r>
          </a:p>
          <a:p>
            <a:endParaRPr lang="en-US" dirty="0"/>
          </a:p>
          <a:p>
            <a:r>
              <a:rPr lang="en-US" b="1" dirty="0"/>
              <a:t>Titus 3:3-7</a:t>
            </a:r>
            <a:r>
              <a:rPr lang="en-US" dirty="0"/>
              <a:t> – “3 For we also once were foolish, disobedient, deceived, serving divers lusts and pleasures, living in malice and envy, hateful, hating one another. 4 But when the kindness of God our Saviour, and his love toward man, appeared, 5 </a:t>
            </a:r>
            <a:r>
              <a:rPr lang="en-US" b="1" dirty="0"/>
              <a:t>not by works (done) in righteousness</a:t>
            </a:r>
            <a:r>
              <a:rPr lang="en-US" dirty="0"/>
              <a:t>, which we did ourselves, but according to his mercy he saved us, through the washing of regeneration and renewing of the Holy Spirit, 6 which he poured out upon us richly, through Jesus Christ our Saviour; 7 that, being justified by his grace, we might be made </a:t>
            </a:r>
            <a:r>
              <a:rPr lang="en-US" b="1" dirty="0"/>
              <a:t>heirs according to the hope of eternal life.</a:t>
            </a:r>
            <a:r>
              <a:rPr lang="en-US" dirty="0"/>
              <a:t>”</a:t>
            </a:r>
          </a:p>
          <a:p>
            <a:endParaRPr lang="en-US" dirty="0"/>
          </a:p>
          <a:p>
            <a:r>
              <a:rPr lang="en-US" b="1" dirty="0"/>
              <a:t>Romans 9:15-16</a:t>
            </a:r>
            <a:r>
              <a:rPr lang="en-US" dirty="0"/>
              <a:t> – “15 For he saith to Moses, I will have mercy on whom I have mercy, and I will have compassion on whom I have compassion. 16 So then it is not of him that willeth, nor of him that runneth, </a:t>
            </a:r>
            <a:r>
              <a:rPr lang="en-US" b="1" dirty="0"/>
              <a:t>but of God that hath mercy</a:t>
            </a:r>
            <a:r>
              <a:rPr lang="en-US" dirty="0"/>
              <a:t>.”</a:t>
            </a:r>
          </a:p>
        </p:txBody>
      </p:sp>
      <p:sp>
        <p:nvSpPr>
          <p:cNvPr id="4" name="Slide Number Placeholder 3"/>
          <p:cNvSpPr>
            <a:spLocks noGrp="1"/>
          </p:cNvSpPr>
          <p:nvPr>
            <p:ph type="sldNum" sz="quarter" idx="5"/>
          </p:nvPr>
        </p:nvSpPr>
        <p:spPr/>
        <p:txBody>
          <a:bodyPr/>
          <a:lstStyle/>
          <a:p>
            <a:fld id="{DEF75CB5-5666-5049-9AE0-38EFD385C21E}" type="slidenum">
              <a:rPr lang="en-US" smtClean="0"/>
              <a:t>7</a:t>
            </a:fld>
            <a:endParaRPr lang="en-US" dirty="0"/>
          </a:p>
        </p:txBody>
      </p:sp>
      <p:sp>
        <p:nvSpPr>
          <p:cNvPr id="5" name="Date Placeholder 4">
            <a:extLst>
              <a:ext uri="{FF2B5EF4-FFF2-40B4-BE49-F238E27FC236}">
                <a16:creationId xmlns:a16="http://schemas.microsoft.com/office/drawing/2014/main" id="{8241F417-CA88-D5C9-F07D-E761809C74F1}"/>
              </a:ext>
            </a:extLst>
          </p:cNvPr>
          <p:cNvSpPr>
            <a:spLocks noGrp="1"/>
          </p:cNvSpPr>
          <p:nvPr>
            <p:ph type="dt" idx="1"/>
          </p:nvPr>
        </p:nvSpPr>
        <p:spPr/>
        <p:txBody>
          <a:bodyPr/>
          <a:lstStyle/>
          <a:p>
            <a:r>
              <a:rPr lang="en-US"/>
              <a:t>7/7/2024 am</a:t>
            </a:r>
            <a:endParaRPr lang="en-US" dirty="0"/>
          </a:p>
        </p:txBody>
      </p:sp>
      <p:sp>
        <p:nvSpPr>
          <p:cNvPr id="6" name="Footer Placeholder 5">
            <a:extLst>
              <a:ext uri="{FF2B5EF4-FFF2-40B4-BE49-F238E27FC236}">
                <a16:creationId xmlns:a16="http://schemas.microsoft.com/office/drawing/2014/main" id="{47F8FBE9-9601-5B86-9709-4D22235FA96D}"/>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983727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3:14-15</a:t>
            </a:r>
            <a:r>
              <a:rPr lang="en-US" dirty="0"/>
              <a:t> – “14 We know that </a:t>
            </a:r>
            <a:r>
              <a:rPr lang="en-US" b="1" dirty="0"/>
              <a:t>we have passed out of death into life, because we love the brethren</a:t>
            </a:r>
            <a:r>
              <a:rPr lang="en-US" dirty="0"/>
              <a:t>. He that loveth not abideth in death. 15 Whosoever hateth his brother is a murderer: and ye know that no murderer hath eternal life abiding in him.”</a:t>
            </a:r>
          </a:p>
          <a:p>
            <a:endParaRPr lang="en-US" dirty="0"/>
          </a:p>
          <a:p>
            <a:r>
              <a:rPr lang="en-US" b="1" dirty="0"/>
              <a:t>I John 4:7-8</a:t>
            </a:r>
            <a:r>
              <a:rPr lang="en-US" dirty="0"/>
              <a:t> – “7 </a:t>
            </a:r>
            <a:r>
              <a:rPr lang="en-US" b="1" dirty="0"/>
              <a:t>Beloved, let us love one another</a:t>
            </a:r>
            <a:r>
              <a:rPr lang="en-US" dirty="0"/>
              <a:t>: for love is of God; and every one that loveth is begotten of God, and knoweth God. 8 </a:t>
            </a:r>
            <a:r>
              <a:rPr lang="en-US" b="1" dirty="0"/>
              <a:t>He that loveth not knoweth not God</a:t>
            </a:r>
            <a:r>
              <a:rPr lang="en-US" dirty="0"/>
              <a:t>; for God is love.”</a:t>
            </a:r>
          </a:p>
          <a:p>
            <a:endParaRPr lang="en-US" dirty="0"/>
          </a:p>
          <a:p>
            <a:r>
              <a:rPr lang="en-US" b="1" dirty="0"/>
              <a:t>I John 5:2-3</a:t>
            </a:r>
            <a:r>
              <a:rPr lang="en-US" dirty="0"/>
              <a:t> – “2 Hereby we know that we love the children of God, when we love God and do his commandments. 3 For </a:t>
            </a:r>
            <a:r>
              <a:rPr lang="en-US" b="1" dirty="0"/>
              <a:t>this is the love of God, that we keep his commandments</a:t>
            </a:r>
            <a:r>
              <a:rPr lang="en-US" dirty="0"/>
              <a:t>: and his commandments are not grievous.”</a:t>
            </a:r>
          </a:p>
          <a:p>
            <a:endParaRPr lang="en-US" dirty="0"/>
          </a:p>
          <a:p>
            <a:r>
              <a:rPr lang="en-US" b="1" dirty="0"/>
              <a:t>I John 3:15-16</a:t>
            </a:r>
            <a:r>
              <a:rPr lang="en-US" dirty="0"/>
              <a:t> – “15 Whosoever hateth his brother is a murderer: and ye know that no murderer hath eternal life abiding in him. 16 Hereby know we love, because </a:t>
            </a:r>
            <a:r>
              <a:rPr lang="en-US" b="1" dirty="0"/>
              <a:t>he laid down his life for us</a:t>
            </a:r>
            <a:r>
              <a:rPr lang="en-US" dirty="0"/>
              <a:t>: and we ought to lay down our lives for the brethren.”</a:t>
            </a:r>
          </a:p>
          <a:p>
            <a:r>
              <a:rPr lang="en-US" b="1" dirty="0"/>
              <a:t>Luke 22:42</a:t>
            </a:r>
            <a:r>
              <a:rPr lang="en-US" dirty="0"/>
              <a:t> – “saying, Father, if thou be willing, remove this cup from me; nevertheless </a:t>
            </a:r>
            <a:r>
              <a:rPr lang="en-US" b="1" dirty="0"/>
              <a:t>not my will, but thine, be done</a:t>
            </a:r>
            <a:r>
              <a:rPr lang="en-US" dirty="0"/>
              <a:t>.”</a:t>
            </a:r>
          </a:p>
          <a:p>
            <a:endParaRPr lang="en-US" dirty="0"/>
          </a:p>
          <a:p>
            <a:r>
              <a:rPr lang="en-US" b="1" dirty="0"/>
              <a:t>I John 3:16-18</a:t>
            </a:r>
            <a:r>
              <a:rPr lang="en-US" dirty="0"/>
              <a:t> – “16 Hereby know we love, because he laid down his life for us: and </a:t>
            </a:r>
            <a:r>
              <a:rPr lang="en-US" b="1" dirty="0"/>
              <a:t>we ought to lay down our lives for the brethren</a:t>
            </a:r>
            <a:r>
              <a:rPr lang="en-US" dirty="0"/>
              <a:t>. 17 But whoso hath the world's goods, and beholdeth his brother in need, and shutteth up his compassion from him, how doth the love of God abide in him? 18 (My) Little children, let us not love in word, neither with the tongue; but in deed and truth.”</a:t>
            </a:r>
          </a:p>
          <a:p>
            <a:endParaRPr lang="en-US" dirty="0"/>
          </a:p>
          <a:p>
            <a:r>
              <a:rPr lang="en-US" b="1" dirty="0"/>
              <a:t>I John 3:19</a:t>
            </a:r>
            <a:r>
              <a:rPr lang="en-US" dirty="0"/>
              <a:t> – “</a:t>
            </a:r>
            <a:r>
              <a:rPr lang="en-US" b="1" dirty="0"/>
              <a:t>Hereby shall we know that we are of the truth</a:t>
            </a:r>
            <a:r>
              <a:rPr lang="en-US" dirty="0"/>
              <a:t>, and shall assure our heart before him”</a:t>
            </a:r>
          </a:p>
        </p:txBody>
      </p:sp>
      <p:sp>
        <p:nvSpPr>
          <p:cNvPr id="4" name="Slide Number Placeholder 3"/>
          <p:cNvSpPr>
            <a:spLocks noGrp="1"/>
          </p:cNvSpPr>
          <p:nvPr>
            <p:ph type="sldNum" sz="quarter" idx="5"/>
          </p:nvPr>
        </p:nvSpPr>
        <p:spPr/>
        <p:txBody>
          <a:bodyPr/>
          <a:lstStyle/>
          <a:p>
            <a:fld id="{DEF75CB5-5666-5049-9AE0-38EFD385C21E}" type="slidenum">
              <a:rPr lang="en-US" smtClean="0"/>
              <a:t>8</a:t>
            </a:fld>
            <a:endParaRPr lang="en-US" dirty="0"/>
          </a:p>
        </p:txBody>
      </p:sp>
      <p:sp>
        <p:nvSpPr>
          <p:cNvPr id="5" name="Date Placeholder 4">
            <a:extLst>
              <a:ext uri="{FF2B5EF4-FFF2-40B4-BE49-F238E27FC236}">
                <a16:creationId xmlns:a16="http://schemas.microsoft.com/office/drawing/2014/main" id="{4A296859-67BC-1FEE-5102-34299B60D6B5}"/>
              </a:ext>
            </a:extLst>
          </p:cNvPr>
          <p:cNvSpPr>
            <a:spLocks noGrp="1"/>
          </p:cNvSpPr>
          <p:nvPr>
            <p:ph type="dt" idx="1"/>
          </p:nvPr>
        </p:nvSpPr>
        <p:spPr/>
        <p:txBody>
          <a:bodyPr/>
          <a:lstStyle/>
          <a:p>
            <a:r>
              <a:rPr lang="en-US"/>
              <a:t>7/7/2024 am</a:t>
            </a:r>
            <a:endParaRPr lang="en-US" dirty="0"/>
          </a:p>
        </p:txBody>
      </p:sp>
      <p:sp>
        <p:nvSpPr>
          <p:cNvPr id="6" name="Footer Placeholder 5">
            <a:extLst>
              <a:ext uri="{FF2B5EF4-FFF2-40B4-BE49-F238E27FC236}">
                <a16:creationId xmlns:a16="http://schemas.microsoft.com/office/drawing/2014/main" id="{F0C5FE29-279B-2057-617A-4C383D448FBC}"/>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2916655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5:11-12</a:t>
            </a:r>
            <a:r>
              <a:rPr lang="en-US" dirty="0"/>
              <a:t> – “11 And the witness is this, that God gave unto us eternal life, and this life is in his Son. 12 </a:t>
            </a:r>
            <a:r>
              <a:rPr lang="en-US" b="1" dirty="0"/>
              <a:t>He that hath the Son hath the life</a:t>
            </a:r>
            <a:r>
              <a:rPr lang="en-US" dirty="0"/>
              <a:t>; he that hath not the Son of God hath not the life.”</a:t>
            </a:r>
          </a:p>
        </p:txBody>
      </p:sp>
      <p:sp>
        <p:nvSpPr>
          <p:cNvPr id="4" name="Slide Number Placeholder 3"/>
          <p:cNvSpPr>
            <a:spLocks noGrp="1"/>
          </p:cNvSpPr>
          <p:nvPr>
            <p:ph type="sldNum" sz="quarter" idx="5"/>
          </p:nvPr>
        </p:nvSpPr>
        <p:spPr/>
        <p:txBody>
          <a:bodyPr/>
          <a:lstStyle/>
          <a:p>
            <a:fld id="{DEF75CB5-5666-5049-9AE0-38EFD385C21E}" type="slidenum">
              <a:rPr lang="en-US" smtClean="0"/>
              <a:t>9</a:t>
            </a:fld>
            <a:endParaRPr lang="en-US" dirty="0"/>
          </a:p>
        </p:txBody>
      </p:sp>
      <p:sp>
        <p:nvSpPr>
          <p:cNvPr id="5" name="Date Placeholder 4">
            <a:extLst>
              <a:ext uri="{FF2B5EF4-FFF2-40B4-BE49-F238E27FC236}">
                <a16:creationId xmlns:a16="http://schemas.microsoft.com/office/drawing/2014/main" id="{BC16C4A0-B2A9-1281-14AB-43F20EF112C3}"/>
              </a:ext>
            </a:extLst>
          </p:cNvPr>
          <p:cNvSpPr>
            <a:spLocks noGrp="1"/>
          </p:cNvSpPr>
          <p:nvPr>
            <p:ph type="dt" idx="1"/>
          </p:nvPr>
        </p:nvSpPr>
        <p:spPr/>
        <p:txBody>
          <a:bodyPr/>
          <a:lstStyle/>
          <a:p>
            <a:r>
              <a:rPr lang="en-US"/>
              <a:t>7/7/2024 am</a:t>
            </a:r>
            <a:endParaRPr lang="en-US" dirty="0"/>
          </a:p>
        </p:txBody>
      </p:sp>
      <p:sp>
        <p:nvSpPr>
          <p:cNvPr id="6" name="Footer Placeholder 5">
            <a:extLst>
              <a:ext uri="{FF2B5EF4-FFF2-40B4-BE49-F238E27FC236}">
                <a16:creationId xmlns:a16="http://schemas.microsoft.com/office/drawing/2014/main" id="{7E94CBA1-F2D0-E97D-6CFD-B28364E4F109}"/>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2936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99182128"/>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17497719"/>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02097834"/>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56224659"/>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47946622"/>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39275446"/>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873069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82269733"/>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6614625"/>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51582743"/>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5575510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57203867"/>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4740379"/>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62483297"/>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64965858"/>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04141010"/>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41716646"/>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
              <a:schemeClr val="bg2">
                <a:lumMod val="75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7/27/2024</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87599696"/>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hf hd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863A-3E9F-D51A-A619-E025612E8C23}"/>
              </a:ext>
            </a:extLst>
          </p:cNvPr>
          <p:cNvSpPr>
            <a:spLocks noGrp="1"/>
          </p:cNvSpPr>
          <p:nvPr>
            <p:ph type="ctrTitle"/>
          </p:nvPr>
        </p:nvSpPr>
        <p:spPr>
          <a:xfrm>
            <a:off x="533400" y="472739"/>
            <a:ext cx="7981950" cy="1938992"/>
          </a:xfrm>
        </p:spPr>
        <p:txBody>
          <a:bodyPr wrap="square">
            <a:spAutoFit/>
          </a:bodyPr>
          <a:lstStyle/>
          <a:p>
            <a:r>
              <a:rPr lang="en-US" sz="6000" cap="none" dirty="0"/>
              <a:t>The Assurance Of Eternal Life</a:t>
            </a:r>
          </a:p>
        </p:txBody>
      </p:sp>
      <p:sp>
        <p:nvSpPr>
          <p:cNvPr id="3" name="Subtitle 2">
            <a:extLst>
              <a:ext uri="{FF2B5EF4-FFF2-40B4-BE49-F238E27FC236}">
                <a16:creationId xmlns:a16="http://schemas.microsoft.com/office/drawing/2014/main" id="{B1A135FC-4F4B-7344-1CFC-D80039BF7E30}"/>
              </a:ext>
            </a:extLst>
          </p:cNvPr>
          <p:cNvSpPr>
            <a:spLocks noGrp="1"/>
          </p:cNvSpPr>
          <p:nvPr>
            <p:ph type="subTitle" idx="1"/>
          </p:nvPr>
        </p:nvSpPr>
        <p:spPr>
          <a:xfrm>
            <a:off x="533400" y="2620858"/>
            <a:ext cx="4954250" cy="523220"/>
          </a:xfrm>
        </p:spPr>
        <p:txBody>
          <a:bodyPr>
            <a:spAutoFit/>
          </a:bodyPr>
          <a:lstStyle/>
          <a:p>
            <a:r>
              <a:rPr lang="en-US" sz="2800" dirty="0">
                <a:solidFill>
                  <a:schemeClr val="tx1"/>
                </a:solidFill>
              </a:rPr>
              <a:t>Philippians 3:8-14</a:t>
            </a:r>
          </a:p>
        </p:txBody>
      </p:sp>
    </p:spTree>
    <p:extLst>
      <p:ext uri="{BB962C8B-B14F-4D97-AF65-F5344CB8AC3E}">
        <p14:creationId xmlns:p14="http://schemas.microsoft.com/office/powerpoint/2010/main" val="3105690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91440" y="1371600"/>
            <a:ext cx="8932697" cy="5339923"/>
          </a:xfrm>
        </p:spPr>
        <p:txBody>
          <a:bodyPr wrap="square">
            <a:spAutoFit/>
          </a:bodyPr>
          <a:lstStyle/>
          <a:p>
            <a:pPr algn="l">
              <a:spcBef>
                <a:spcPts val="0"/>
              </a:spcBef>
              <a:spcAft>
                <a:spcPts val="0"/>
              </a:spcAft>
              <a:buSzPct val="100000"/>
              <a:buFont typeface="Arial" pitchFamily="34" charset="0"/>
              <a:buChar char="•"/>
            </a:pPr>
            <a:r>
              <a:rPr lang="en-US" sz="3100" cap="none" dirty="0">
                <a:solidFill>
                  <a:schemeClr val="tx1"/>
                </a:solidFill>
                <a:cs typeface="Arial" panose="020B0604020202020204" pitchFamily="34" charset="0"/>
              </a:rPr>
              <a:t> Hear the Word of God</a:t>
            </a:r>
          </a:p>
          <a:p>
            <a:pPr lvl="1">
              <a:spcBef>
                <a:spcPts val="0"/>
              </a:spcBef>
              <a:spcAft>
                <a:spcPts val="0"/>
              </a:spcAft>
              <a:buSzPct val="100000"/>
              <a:buFont typeface="Arial" pitchFamily="34" charset="0"/>
              <a:buChar char="•"/>
            </a:pPr>
            <a:r>
              <a:rPr lang="en-US" sz="3100" dirty="0">
                <a:solidFill>
                  <a:schemeClr val="tx1"/>
                </a:solidFill>
                <a:cs typeface="Arial" panose="020B0604020202020204" pitchFamily="34" charset="0"/>
              </a:rPr>
              <a:t>James 1:21 – “Wherefore putting away all filthiness and overflowing of wickedness, receive with meekness the implanted word, which is able to save your souls.</a:t>
            </a:r>
            <a:r>
              <a:rPr lang="en-US" sz="3100" cap="none" dirty="0">
                <a:solidFill>
                  <a:schemeClr val="tx1"/>
                </a:solidFill>
                <a:cs typeface="Arial" panose="020B0604020202020204" pitchFamily="34" charset="0"/>
              </a:rPr>
              <a:t>”</a:t>
            </a:r>
          </a:p>
          <a:p>
            <a:pPr algn="l">
              <a:spcBef>
                <a:spcPts val="0"/>
              </a:spcBef>
              <a:spcAft>
                <a:spcPts val="0"/>
              </a:spcAft>
              <a:buSzPct val="100000"/>
              <a:buFont typeface="Arial" pitchFamily="34" charset="0"/>
              <a:buChar char="•"/>
            </a:pPr>
            <a:r>
              <a:rPr lang="en-US" sz="3100" cap="none" dirty="0">
                <a:solidFill>
                  <a:schemeClr val="tx1"/>
                </a:solidFill>
                <a:cs typeface="Arial" panose="020B0604020202020204" pitchFamily="34" charset="0"/>
              </a:rPr>
              <a:t> Believe that Jesus is the Savior</a:t>
            </a:r>
          </a:p>
          <a:p>
            <a:pPr lvl="1">
              <a:spcBef>
                <a:spcPts val="0"/>
              </a:spcBef>
              <a:spcAft>
                <a:spcPts val="0"/>
              </a:spcAft>
              <a:buSzPct val="100000"/>
              <a:buFont typeface="Arial" pitchFamily="34" charset="0"/>
              <a:buChar char="•"/>
            </a:pPr>
            <a:r>
              <a:rPr lang="en-US" sz="3100" dirty="0">
                <a:solidFill>
                  <a:schemeClr val="tx1"/>
                </a:solidFill>
                <a:cs typeface="Arial" panose="020B0604020202020204" pitchFamily="34" charset="0"/>
              </a:rPr>
              <a:t>Hebrews 11:6 – “And without faith it is impossible to be well-pleasing (unto him); for he that cometh to God must believe that he is, and (that) he is a rewarder of them that seek after him.”</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402336" y="353271"/>
            <a:ext cx="777575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i="0" u="none" strike="noStrike" kern="0" spc="0" normalizeH="0" noProof="0" dirty="0">
                <a:ln>
                  <a:noFill/>
                </a:ln>
                <a:solidFill>
                  <a:schemeClr val="tx1"/>
                </a:solidFill>
                <a:effectLst/>
                <a:uLnTx/>
                <a:uFillTx/>
                <a:cs typeface="Arial" panose="020B0604020202020204" pitchFamily="34" charset="0"/>
              </a:rPr>
              <a:t>Obeying His Will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1371600"/>
            <a:ext cx="8957726" cy="5309146"/>
          </a:xfrm>
        </p:spPr>
        <p:txBody>
          <a:bodyPr wrap="square">
            <a:spAutoFit/>
          </a:bodyPr>
          <a:lstStyle/>
          <a:p>
            <a:pPr algn="l">
              <a:lnSpc>
                <a:spcPct val="100000"/>
              </a:lnSpc>
              <a:spcBef>
                <a:spcPts val="0"/>
              </a:spcBef>
              <a:buSzPct val="100000"/>
              <a:buFont typeface="Arial" pitchFamily="34" charset="0"/>
              <a:buChar char="•"/>
            </a:pPr>
            <a:r>
              <a:rPr lang="en-US" sz="3600" cap="none" dirty="0">
                <a:solidFill>
                  <a:schemeClr val="tx1"/>
                </a:solidFill>
                <a:cs typeface="Arial" panose="020B0604020202020204" pitchFamily="34" charset="0"/>
              </a:rPr>
              <a:t> Repent of your sins</a:t>
            </a:r>
          </a:p>
          <a:p>
            <a:pPr lvl="1">
              <a:spcBef>
                <a:spcPts val="0"/>
              </a:spcBef>
              <a:buSzPct val="100000"/>
              <a:buFont typeface="Arial" pitchFamily="34" charset="0"/>
              <a:buChar char="•"/>
            </a:pPr>
            <a:r>
              <a:rPr lang="en-US" sz="3600" cap="none" dirty="0">
                <a:solidFill>
                  <a:schemeClr val="tx1"/>
                </a:solidFill>
                <a:cs typeface="Arial" panose="020B0604020202020204" pitchFamily="34" charset="0"/>
              </a:rPr>
              <a:t>Acts 3:19 – “</a:t>
            </a:r>
            <a:r>
              <a:rPr lang="en-US" sz="3600" dirty="0">
                <a:solidFill>
                  <a:schemeClr val="tx1"/>
                </a:solidFill>
                <a:cs typeface="Arial" panose="020B0604020202020204" pitchFamily="34" charset="0"/>
              </a:rPr>
              <a:t>Repent ye therefore, and turn again, that your sins may be blotted out</a:t>
            </a:r>
            <a:r>
              <a:rPr lang="en-US" sz="3600" cap="none" dirty="0">
                <a:solidFill>
                  <a:schemeClr val="tx1"/>
                </a:solidFill>
                <a:cs typeface="Arial" panose="020B0604020202020204" pitchFamily="34" charset="0"/>
              </a:rPr>
              <a:t>”</a:t>
            </a:r>
          </a:p>
          <a:p>
            <a:pPr algn="l">
              <a:lnSpc>
                <a:spcPct val="100000"/>
              </a:lnSpc>
              <a:spcBef>
                <a:spcPts val="0"/>
              </a:spcBef>
              <a:buSzPct val="100000"/>
              <a:buFont typeface="Arial" pitchFamily="34" charset="0"/>
              <a:buChar char="•"/>
            </a:pPr>
            <a:r>
              <a:rPr lang="en-US" sz="3600" cap="none" dirty="0">
                <a:solidFill>
                  <a:schemeClr val="tx1"/>
                </a:solidFill>
                <a:cs typeface="Arial" panose="020B0604020202020204" pitchFamily="34" charset="0"/>
              </a:rPr>
              <a:t> Confess that Jesus is the Son of God</a:t>
            </a:r>
          </a:p>
          <a:p>
            <a:pPr lvl="1">
              <a:spcBef>
                <a:spcPts val="0"/>
              </a:spcBef>
              <a:buSzPct val="100000"/>
              <a:buFont typeface="Arial" pitchFamily="34" charset="0"/>
              <a:buChar char="•"/>
            </a:pPr>
            <a:r>
              <a:rPr lang="en-US" sz="3600" dirty="0">
                <a:solidFill>
                  <a:schemeClr val="tx1"/>
                </a:solidFill>
                <a:cs typeface="Arial" panose="020B0604020202020204" pitchFamily="34" charset="0"/>
              </a:rPr>
              <a:t>Matthew 10:32 – “Every one therefore who shall confess me before men, him will I also confess before my Father who is in heaven.”</a:t>
            </a:r>
            <a:endParaRPr lang="en-US" sz="3600" cap="none" dirty="0">
              <a:solidFill>
                <a:schemeClr val="tx1"/>
              </a:solidFill>
              <a:cs typeface="Arial" panose="020B0604020202020204" pitchFamily="34" charset="0"/>
            </a:endParaRPr>
          </a:p>
        </p:txBody>
      </p:sp>
      <p:sp>
        <p:nvSpPr>
          <p:cNvPr id="3" name="Rectangle 2">
            <a:extLst>
              <a:ext uri="{FF2B5EF4-FFF2-40B4-BE49-F238E27FC236}">
                <a16:creationId xmlns:a16="http://schemas.microsoft.com/office/drawing/2014/main" id="{C5205949-E296-E246-D127-3707F3C6E5AA}"/>
              </a:ext>
            </a:extLst>
          </p:cNvPr>
          <p:cNvSpPr txBox="1">
            <a:spLocks noChangeArrowheads="1"/>
          </p:cNvSpPr>
          <p:nvPr/>
        </p:nvSpPr>
        <p:spPr bwMode="auto">
          <a:xfrm>
            <a:off x="402336" y="353271"/>
            <a:ext cx="777575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i="0" u="none" strike="noStrike" kern="0" spc="0" normalizeH="0" noProof="0" dirty="0">
                <a:ln>
                  <a:noFill/>
                </a:ln>
                <a:solidFill>
                  <a:schemeClr val="tx1"/>
                </a:solidFill>
                <a:effectLst/>
                <a:uLnTx/>
                <a:uFillTx/>
                <a:cs typeface="Arial" panose="020B0604020202020204" pitchFamily="34" charset="0"/>
              </a:rPr>
              <a:t>Obeying His Will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91440" y="1371600"/>
            <a:ext cx="8928960" cy="5016758"/>
          </a:xfrm>
        </p:spPr>
        <p:txBody>
          <a:bodyPr wrap="square">
            <a:spAutoFit/>
          </a:bodyPr>
          <a:lstStyle/>
          <a:p>
            <a:pPr algn="l">
              <a:spcBef>
                <a:spcPts val="0"/>
              </a:spcBef>
              <a:spcAft>
                <a:spcPts val="0"/>
              </a:spcAft>
              <a:buSzPct val="100000"/>
              <a:buFont typeface="Arial" pitchFamily="34" charset="0"/>
              <a:buChar char="•"/>
            </a:pPr>
            <a:r>
              <a:rPr lang="en-US" sz="3200" cap="none" dirty="0">
                <a:solidFill>
                  <a:schemeClr val="tx1"/>
                </a:solidFill>
                <a:cs typeface="Arial" panose="020B0604020202020204" pitchFamily="34" charset="0"/>
              </a:rPr>
              <a:t> Be immersed in water</a:t>
            </a:r>
          </a:p>
          <a:p>
            <a:pPr lvl="1">
              <a:spcBef>
                <a:spcPts val="0"/>
              </a:spcBef>
              <a:spcAft>
                <a:spcPts val="0"/>
              </a:spcAft>
              <a:buSzPct val="100000"/>
              <a:buFont typeface="Arial" pitchFamily="34" charset="0"/>
              <a:buChar char="•"/>
            </a:pPr>
            <a:r>
              <a:rPr lang="en-US" sz="3200" cap="none" dirty="0">
                <a:solidFill>
                  <a:schemeClr val="tx1"/>
                </a:solidFill>
                <a:cs typeface="Arial" panose="020B0604020202020204" pitchFamily="34" charset="0"/>
              </a:rPr>
              <a:t> Acts 2:38 – “</a:t>
            </a:r>
            <a:r>
              <a:rPr lang="en-US" sz="3200" dirty="0">
                <a:solidFill>
                  <a:schemeClr val="tx1"/>
                </a:solidFill>
                <a:cs typeface="Arial" panose="020B0604020202020204" pitchFamily="34" charset="0"/>
              </a:rPr>
              <a:t>And Peter (said) unto them, Repent ye, and be baptized every one of you in the name of Jesus Christ unto the remission of your sins; and ye shall receive the gift of the Holy Spirit.</a:t>
            </a:r>
            <a:r>
              <a:rPr lang="en-US" sz="3200" cap="none" dirty="0">
                <a:solidFill>
                  <a:schemeClr val="tx1"/>
                </a:solidFill>
                <a:cs typeface="Arial" panose="020B0604020202020204" pitchFamily="34" charset="0"/>
              </a:rPr>
              <a:t>”</a:t>
            </a:r>
          </a:p>
          <a:p>
            <a:pPr algn="l">
              <a:spcBef>
                <a:spcPts val="0"/>
              </a:spcBef>
              <a:spcAft>
                <a:spcPts val="0"/>
              </a:spcAft>
              <a:buSzPct val="100000"/>
              <a:buFont typeface="Arial" pitchFamily="34" charset="0"/>
              <a:buChar char="•"/>
            </a:pPr>
            <a:r>
              <a:rPr lang="en-US" sz="3200" cap="none" dirty="0">
                <a:solidFill>
                  <a:schemeClr val="tx1"/>
                </a:solidFill>
                <a:cs typeface="Arial" panose="020B0604020202020204" pitchFamily="34" charset="0"/>
              </a:rPr>
              <a:t> Remain faithful</a:t>
            </a:r>
          </a:p>
          <a:p>
            <a:pPr lvl="1">
              <a:spcBef>
                <a:spcPts val="0"/>
              </a:spcBef>
              <a:spcAft>
                <a:spcPts val="0"/>
              </a:spcAft>
              <a:buSzPct val="100000"/>
              <a:buFont typeface="Arial" pitchFamily="34" charset="0"/>
              <a:buChar char="•"/>
            </a:pPr>
            <a:r>
              <a:rPr lang="en-US" sz="3200" cap="none" dirty="0">
                <a:solidFill>
                  <a:schemeClr val="tx1"/>
                </a:solidFill>
                <a:cs typeface="Arial" panose="020B0604020202020204" pitchFamily="34" charset="0"/>
              </a:rPr>
              <a:t>Hebrews 3:14 – “</a:t>
            </a:r>
            <a:r>
              <a:rPr lang="en-US" sz="3200" dirty="0">
                <a:solidFill>
                  <a:schemeClr val="tx1"/>
                </a:solidFill>
                <a:cs typeface="Arial" panose="020B0604020202020204" pitchFamily="34" charset="0"/>
              </a:rPr>
              <a:t>… if we hold fast the beginning of our confidence firm unto the end</a:t>
            </a:r>
            <a:r>
              <a:rPr lang="en-US" sz="3200" cap="none" dirty="0">
                <a:solidFill>
                  <a:schemeClr val="tx1"/>
                </a:solidFill>
                <a:cs typeface="Arial" panose="020B0604020202020204" pitchFamily="34" charset="0"/>
              </a:rPr>
              <a:t>”</a:t>
            </a:r>
          </a:p>
        </p:txBody>
      </p:sp>
      <p:sp>
        <p:nvSpPr>
          <p:cNvPr id="3" name="Rectangle 2">
            <a:extLst>
              <a:ext uri="{FF2B5EF4-FFF2-40B4-BE49-F238E27FC236}">
                <a16:creationId xmlns:a16="http://schemas.microsoft.com/office/drawing/2014/main" id="{67AEF3D0-1252-D663-5C11-24B63F0D9D74}"/>
              </a:ext>
            </a:extLst>
          </p:cNvPr>
          <p:cNvSpPr txBox="1">
            <a:spLocks noChangeArrowheads="1"/>
          </p:cNvSpPr>
          <p:nvPr/>
        </p:nvSpPr>
        <p:spPr bwMode="auto">
          <a:xfrm>
            <a:off x="402336" y="353271"/>
            <a:ext cx="7775753"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i="0" u="none" strike="noStrike" kern="0" spc="0" normalizeH="0" noProof="0" dirty="0">
                <a:ln>
                  <a:noFill/>
                </a:ln>
                <a:solidFill>
                  <a:schemeClr val="tx1"/>
                </a:solidFill>
                <a:effectLst/>
                <a:uLnTx/>
                <a:uFillTx/>
                <a:cs typeface="Arial" panose="020B0604020202020204" pitchFamily="34" charset="0"/>
              </a:rPr>
              <a:t>Obeying His Will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8ABCF-B0F6-3B9E-078F-2A8A22C56DAA}"/>
              </a:ext>
            </a:extLst>
          </p:cNvPr>
          <p:cNvSpPr>
            <a:spLocks noGrp="1"/>
          </p:cNvSpPr>
          <p:nvPr>
            <p:ph type="title" idx="4294967295"/>
          </p:nvPr>
        </p:nvSpPr>
        <p:spPr>
          <a:xfrm>
            <a:off x="228600" y="457200"/>
            <a:ext cx="8435340" cy="1323439"/>
          </a:xfrm>
        </p:spPr>
        <p:txBody>
          <a:bodyPr>
            <a:spAutoFit/>
          </a:bodyPr>
          <a:lstStyle/>
          <a:p>
            <a:r>
              <a:rPr lang="en-US" sz="4000" cap="none" dirty="0"/>
              <a:t>Christians Are Confident Of Their Salvation</a:t>
            </a:r>
          </a:p>
        </p:txBody>
      </p:sp>
      <p:sp>
        <p:nvSpPr>
          <p:cNvPr id="3" name="Text Placeholder 2">
            <a:extLst>
              <a:ext uri="{FF2B5EF4-FFF2-40B4-BE49-F238E27FC236}">
                <a16:creationId xmlns:a16="http://schemas.microsoft.com/office/drawing/2014/main" id="{B90F77A5-9A4F-1583-1DB9-95BA90866C29}"/>
              </a:ext>
            </a:extLst>
          </p:cNvPr>
          <p:cNvSpPr>
            <a:spLocks noGrp="1"/>
          </p:cNvSpPr>
          <p:nvPr>
            <p:ph type="body" sz="quarter" idx="4294967295"/>
          </p:nvPr>
        </p:nvSpPr>
        <p:spPr>
          <a:xfrm>
            <a:off x="228600" y="1828800"/>
            <a:ext cx="8686800" cy="3539430"/>
          </a:xfrm>
        </p:spPr>
        <p:txBody>
          <a:bodyPr wrap="square">
            <a:spAutoFit/>
          </a:bodyPr>
          <a:lstStyle/>
          <a:p>
            <a:pPr>
              <a:lnSpc>
                <a:spcPct val="100000"/>
              </a:lnSpc>
              <a:spcBef>
                <a:spcPts val="0"/>
              </a:spcBef>
              <a:spcAft>
                <a:spcPts val="0"/>
              </a:spcAft>
            </a:pPr>
            <a:r>
              <a:rPr lang="en-US" sz="2800" dirty="0">
                <a:solidFill>
                  <a:schemeClr val="tx1"/>
                </a:solidFill>
              </a:rPr>
              <a:t>John 16:20-22 – “sorrow shall be turned into joy”</a:t>
            </a:r>
          </a:p>
          <a:p>
            <a:pPr>
              <a:lnSpc>
                <a:spcPct val="100000"/>
              </a:lnSpc>
              <a:spcBef>
                <a:spcPts val="0"/>
              </a:spcBef>
              <a:spcAft>
                <a:spcPts val="0"/>
              </a:spcAft>
            </a:pPr>
            <a:r>
              <a:rPr lang="en-US" sz="2800" dirty="0">
                <a:solidFill>
                  <a:schemeClr val="tx1"/>
                </a:solidFill>
              </a:rPr>
              <a:t>Philippians 4:4 – “Rejoice in the Lord always”</a:t>
            </a:r>
          </a:p>
          <a:p>
            <a:pPr>
              <a:lnSpc>
                <a:spcPct val="100000"/>
              </a:lnSpc>
              <a:spcBef>
                <a:spcPts val="0"/>
              </a:spcBef>
              <a:spcAft>
                <a:spcPts val="0"/>
              </a:spcAft>
            </a:pPr>
            <a:r>
              <a:rPr lang="en-US" sz="2800" dirty="0">
                <a:solidFill>
                  <a:schemeClr val="tx1"/>
                </a:solidFill>
              </a:rPr>
              <a:t>I Corinthians 15:19-20 – “only hoped in Christ in this life …”</a:t>
            </a:r>
          </a:p>
          <a:p>
            <a:pPr lvl="1">
              <a:spcBef>
                <a:spcPts val="0"/>
              </a:spcBef>
              <a:spcAft>
                <a:spcPts val="0"/>
              </a:spcAft>
            </a:pPr>
            <a:r>
              <a:rPr lang="en-US" sz="2800" dirty="0">
                <a:solidFill>
                  <a:schemeClr val="tx1"/>
                </a:solidFill>
              </a:rPr>
              <a:t>I Peter 1:3 – “by the resurrection of Jesus Christ from the dead”</a:t>
            </a:r>
          </a:p>
          <a:p>
            <a:pPr>
              <a:lnSpc>
                <a:spcPct val="100000"/>
              </a:lnSpc>
              <a:spcBef>
                <a:spcPts val="0"/>
              </a:spcBef>
              <a:spcAft>
                <a:spcPts val="0"/>
              </a:spcAft>
            </a:pPr>
            <a:r>
              <a:rPr lang="en-US" sz="2800" dirty="0">
                <a:solidFill>
                  <a:schemeClr val="tx1"/>
                </a:solidFill>
              </a:rPr>
              <a:t>Philippians 3:13-14 – “I press on toward the goal”</a:t>
            </a:r>
          </a:p>
        </p:txBody>
      </p:sp>
    </p:spTree>
    <p:extLst>
      <p:ext uri="{BB962C8B-B14F-4D97-AF65-F5344CB8AC3E}">
        <p14:creationId xmlns:p14="http://schemas.microsoft.com/office/powerpoint/2010/main" val="2249031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90F77A5-9A4F-1583-1DB9-95BA90866C29}"/>
              </a:ext>
            </a:extLst>
          </p:cNvPr>
          <p:cNvSpPr>
            <a:spLocks noGrp="1"/>
          </p:cNvSpPr>
          <p:nvPr>
            <p:ph type="body" sz="quarter" idx="4294967295"/>
          </p:nvPr>
        </p:nvSpPr>
        <p:spPr>
          <a:xfrm>
            <a:off x="228600" y="1828800"/>
            <a:ext cx="8686800" cy="2677656"/>
          </a:xfrm>
        </p:spPr>
        <p:txBody>
          <a:bodyPr wrap="square">
            <a:spAutoFit/>
          </a:bodyPr>
          <a:lstStyle/>
          <a:p>
            <a:pPr>
              <a:lnSpc>
                <a:spcPct val="100000"/>
              </a:lnSpc>
              <a:spcBef>
                <a:spcPts val="0"/>
              </a:spcBef>
              <a:spcAft>
                <a:spcPts val="0"/>
              </a:spcAft>
            </a:pPr>
            <a:r>
              <a:rPr lang="en-US" sz="2800" dirty="0">
                <a:solidFill>
                  <a:schemeClr val="tx1"/>
                </a:solidFill>
              </a:rPr>
              <a:t>Philippians 3:20-21 – “our citizenship is in heaven”</a:t>
            </a:r>
          </a:p>
          <a:p>
            <a:pPr>
              <a:lnSpc>
                <a:spcPct val="100000"/>
              </a:lnSpc>
              <a:spcBef>
                <a:spcPts val="0"/>
              </a:spcBef>
              <a:spcAft>
                <a:spcPts val="0"/>
              </a:spcAft>
            </a:pPr>
            <a:r>
              <a:rPr lang="en-US" sz="2800" dirty="0">
                <a:solidFill>
                  <a:schemeClr val="tx1"/>
                </a:solidFill>
              </a:rPr>
              <a:t>I Thessalonians 4:13-17 – “so shall we ever be with the Lord” </a:t>
            </a:r>
          </a:p>
          <a:p>
            <a:pPr>
              <a:lnSpc>
                <a:spcPct val="100000"/>
              </a:lnSpc>
              <a:spcBef>
                <a:spcPts val="0"/>
              </a:spcBef>
              <a:spcAft>
                <a:spcPts val="0"/>
              </a:spcAft>
            </a:pPr>
            <a:r>
              <a:rPr lang="en-US" sz="2800" dirty="0">
                <a:solidFill>
                  <a:schemeClr val="tx1"/>
                </a:solidFill>
              </a:rPr>
              <a:t>II Timothy 4:7-8 – “there is laid up for me the crown of righteousness”</a:t>
            </a:r>
          </a:p>
        </p:txBody>
      </p:sp>
      <p:sp>
        <p:nvSpPr>
          <p:cNvPr id="4" name="Title 1">
            <a:extLst>
              <a:ext uri="{FF2B5EF4-FFF2-40B4-BE49-F238E27FC236}">
                <a16:creationId xmlns:a16="http://schemas.microsoft.com/office/drawing/2014/main" id="{6AB4BAD1-4D01-1CE2-738A-0F25C576BB24}"/>
              </a:ext>
            </a:extLst>
          </p:cNvPr>
          <p:cNvSpPr txBox="1">
            <a:spLocks/>
          </p:cNvSpPr>
          <p:nvPr/>
        </p:nvSpPr>
        <p:spPr>
          <a:xfrm>
            <a:off x="228600" y="457200"/>
            <a:ext cx="8435340" cy="1323439"/>
          </a:xfrm>
          <a:prstGeom prst="rect">
            <a:avLst/>
          </a:prstGeom>
          <a:effectLst/>
        </p:spPr>
        <p:txBody>
          <a:bodyPr vert="horz"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buClrTx/>
              <a:buFontTx/>
            </a:pPr>
            <a:r>
              <a:rPr lang="en-US" sz="4000" cap="none" dirty="0"/>
              <a:t>Christians Are Confident Of Their Salvation</a:t>
            </a:r>
          </a:p>
        </p:txBody>
      </p:sp>
    </p:spTree>
    <p:extLst>
      <p:ext uri="{BB962C8B-B14F-4D97-AF65-F5344CB8AC3E}">
        <p14:creationId xmlns:p14="http://schemas.microsoft.com/office/powerpoint/2010/main" val="383739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8ABCF-B0F6-3B9E-078F-2A8A22C56DAA}"/>
              </a:ext>
            </a:extLst>
          </p:cNvPr>
          <p:cNvSpPr>
            <a:spLocks noGrp="1"/>
          </p:cNvSpPr>
          <p:nvPr>
            <p:ph type="title" idx="4294967295"/>
          </p:nvPr>
        </p:nvSpPr>
        <p:spPr>
          <a:xfrm>
            <a:off x="228600" y="457200"/>
            <a:ext cx="7658100" cy="1323439"/>
          </a:xfrm>
        </p:spPr>
        <p:txBody>
          <a:bodyPr>
            <a:spAutoFit/>
          </a:bodyPr>
          <a:lstStyle/>
          <a:p>
            <a:r>
              <a:rPr lang="en-US" sz="4000" cap="none" dirty="0"/>
              <a:t>The Early Saints Did Not Live Under A Cloud Of Gloom</a:t>
            </a:r>
          </a:p>
        </p:txBody>
      </p:sp>
      <p:sp>
        <p:nvSpPr>
          <p:cNvPr id="3" name="Text Placeholder 2">
            <a:extLst>
              <a:ext uri="{FF2B5EF4-FFF2-40B4-BE49-F238E27FC236}">
                <a16:creationId xmlns:a16="http://schemas.microsoft.com/office/drawing/2014/main" id="{B90F77A5-9A4F-1583-1DB9-95BA90866C29}"/>
              </a:ext>
            </a:extLst>
          </p:cNvPr>
          <p:cNvSpPr>
            <a:spLocks noGrp="1"/>
          </p:cNvSpPr>
          <p:nvPr>
            <p:ph type="body" sz="quarter" idx="4294967295"/>
          </p:nvPr>
        </p:nvSpPr>
        <p:spPr>
          <a:xfrm>
            <a:off x="228600" y="1828800"/>
            <a:ext cx="8709660" cy="3761030"/>
          </a:xfrm>
        </p:spPr>
        <p:txBody>
          <a:bodyPr wrap="square">
            <a:spAutoFit/>
          </a:bodyPr>
          <a:lstStyle/>
          <a:p>
            <a:pPr>
              <a:lnSpc>
                <a:spcPct val="100000"/>
              </a:lnSpc>
            </a:pPr>
            <a:r>
              <a:rPr lang="en-US" sz="2800" dirty="0">
                <a:solidFill>
                  <a:schemeClr val="tx1"/>
                </a:solidFill>
              </a:rPr>
              <a:t>John 10:27-29 – “I give unto them eternal life; and they shall never perish”</a:t>
            </a:r>
          </a:p>
          <a:p>
            <a:pPr>
              <a:lnSpc>
                <a:spcPct val="100000"/>
              </a:lnSpc>
            </a:pPr>
            <a:r>
              <a:rPr lang="en-US" sz="2800" dirty="0">
                <a:solidFill>
                  <a:schemeClr val="tx1"/>
                </a:solidFill>
              </a:rPr>
              <a:t>The letter of I John was written to assure Christians of their salvation</a:t>
            </a:r>
          </a:p>
          <a:p>
            <a:pPr lvl="1"/>
            <a:r>
              <a:rPr lang="en-US" sz="2800" dirty="0">
                <a:solidFill>
                  <a:schemeClr val="tx1"/>
                </a:solidFill>
              </a:rPr>
              <a:t>I John 5:13 – “know that ye have eternal life”</a:t>
            </a:r>
          </a:p>
          <a:p>
            <a:pPr lvl="1"/>
            <a:r>
              <a:rPr lang="en-US" sz="2800" dirty="0">
                <a:solidFill>
                  <a:schemeClr val="tx1"/>
                </a:solidFill>
              </a:rPr>
              <a:t>I John 1:4 – “that our joy may be made full”</a:t>
            </a:r>
          </a:p>
          <a:p>
            <a:pPr>
              <a:lnSpc>
                <a:spcPct val="100000"/>
              </a:lnSpc>
            </a:pPr>
            <a:r>
              <a:rPr lang="en-US" sz="2800" dirty="0">
                <a:solidFill>
                  <a:schemeClr val="tx1"/>
                </a:solidFill>
              </a:rPr>
              <a:t>Christian – is your joy full?</a:t>
            </a:r>
          </a:p>
        </p:txBody>
      </p:sp>
    </p:spTree>
    <p:extLst>
      <p:ext uri="{BB962C8B-B14F-4D97-AF65-F5344CB8AC3E}">
        <p14:creationId xmlns:p14="http://schemas.microsoft.com/office/powerpoint/2010/main" val="429768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8ABCF-B0F6-3B9E-078F-2A8A22C56DAA}"/>
              </a:ext>
            </a:extLst>
          </p:cNvPr>
          <p:cNvSpPr>
            <a:spLocks noGrp="1"/>
          </p:cNvSpPr>
          <p:nvPr>
            <p:ph type="title" idx="4294967295"/>
          </p:nvPr>
        </p:nvSpPr>
        <p:spPr>
          <a:xfrm>
            <a:off x="228600" y="457200"/>
            <a:ext cx="8046720" cy="1323439"/>
          </a:xfrm>
        </p:spPr>
        <p:txBody>
          <a:bodyPr wrap="square">
            <a:spAutoFit/>
          </a:bodyPr>
          <a:lstStyle/>
          <a:p>
            <a:r>
              <a:rPr lang="en-US" sz="4000" cap="none" dirty="0"/>
              <a:t>We Are Assured Of Eternal Life If We Keep His Commandments</a:t>
            </a:r>
          </a:p>
        </p:txBody>
      </p:sp>
      <p:sp>
        <p:nvSpPr>
          <p:cNvPr id="3" name="Text Placeholder 2">
            <a:extLst>
              <a:ext uri="{FF2B5EF4-FFF2-40B4-BE49-F238E27FC236}">
                <a16:creationId xmlns:a16="http://schemas.microsoft.com/office/drawing/2014/main" id="{B90F77A5-9A4F-1583-1DB9-95BA90866C29}"/>
              </a:ext>
            </a:extLst>
          </p:cNvPr>
          <p:cNvSpPr>
            <a:spLocks noGrp="1"/>
          </p:cNvSpPr>
          <p:nvPr>
            <p:ph type="body" sz="quarter" idx="4294967295"/>
          </p:nvPr>
        </p:nvSpPr>
        <p:spPr>
          <a:xfrm>
            <a:off x="228600" y="1828800"/>
            <a:ext cx="8686800" cy="4524315"/>
          </a:xfrm>
        </p:spPr>
        <p:txBody>
          <a:bodyPr wrap="square">
            <a:spAutoFit/>
          </a:bodyPr>
          <a:lstStyle/>
          <a:p>
            <a:pPr>
              <a:lnSpc>
                <a:spcPct val="100000"/>
              </a:lnSpc>
              <a:spcBef>
                <a:spcPts val="0"/>
              </a:spcBef>
              <a:spcAft>
                <a:spcPts val="0"/>
              </a:spcAft>
            </a:pPr>
            <a:r>
              <a:rPr lang="en-US" sz="2400" dirty="0">
                <a:solidFill>
                  <a:schemeClr val="tx1"/>
                </a:solidFill>
              </a:rPr>
              <a:t>I John 2:3-6 – “we know that we know him, if we keep his commandments”</a:t>
            </a:r>
          </a:p>
          <a:p>
            <a:pPr lvl="1">
              <a:spcBef>
                <a:spcPts val="0"/>
              </a:spcBef>
              <a:spcAft>
                <a:spcPts val="0"/>
              </a:spcAft>
            </a:pPr>
            <a:r>
              <a:rPr lang="en-US" sz="2400" dirty="0">
                <a:solidFill>
                  <a:schemeClr val="tx1"/>
                </a:solidFill>
              </a:rPr>
              <a:t>If you want to be assured of your salvation, you must keep the commands of Christ</a:t>
            </a:r>
          </a:p>
          <a:p>
            <a:pPr lvl="1">
              <a:spcBef>
                <a:spcPts val="0"/>
              </a:spcBef>
              <a:spcAft>
                <a:spcPts val="0"/>
              </a:spcAft>
            </a:pPr>
            <a:r>
              <a:rPr lang="en-US" sz="2400" dirty="0">
                <a:solidFill>
                  <a:schemeClr val="tx1"/>
                </a:solidFill>
              </a:rPr>
              <a:t>It takes more than saying “Lord, Lord” to be saved by Jesus – Luke 6:46 – “do not the things which I say”</a:t>
            </a:r>
          </a:p>
          <a:p>
            <a:pPr>
              <a:lnSpc>
                <a:spcPct val="100000"/>
              </a:lnSpc>
              <a:spcBef>
                <a:spcPts val="0"/>
              </a:spcBef>
              <a:spcAft>
                <a:spcPts val="0"/>
              </a:spcAft>
            </a:pPr>
            <a:r>
              <a:rPr lang="en-US" sz="2400" dirty="0">
                <a:solidFill>
                  <a:schemeClr val="tx1"/>
                </a:solidFill>
              </a:rPr>
              <a:t>I John 2:5 connects the love of God with the obedience of man</a:t>
            </a:r>
          </a:p>
          <a:p>
            <a:pPr lvl="1">
              <a:spcBef>
                <a:spcPts val="0"/>
              </a:spcBef>
              <a:spcAft>
                <a:spcPts val="0"/>
              </a:spcAft>
            </a:pPr>
            <a:r>
              <a:rPr lang="en-US" sz="2400" dirty="0">
                <a:solidFill>
                  <a:schemeClr val="tx1"/>
                </a:solidFill>
              </a:rPr>
              <a:t>God’s love will not save a person during and in spite of his disobedience</a:t>
            </a:r>
          </a:p>
          <a:p>
            <a:pPr>
              <a:lnSpc>
                <a:spcPct val="100000"/>
              </a:lnSpc>
              <a:spcBef>
                <a:spcPts val="0"/>
              </a:spcBef>
              <a:spcAft>
                <a:spcPts val="0"/>
              </a:spcAft>
            </a:pPr>
            <a:r>
              <a:rPr lang="en-US" sz="2400" dirty="0">
                <a:solidFill>
                  <a:schemeClr val="tx1"/>
                </a:solidFill>
              </a:rPr>
              <a:t>John 10:27-28 – “hear my voice … I know them … they follow me.”</a:t>
            </a:r>
          </a:p>
        </p:txBody>
      </p:sp>
    </p:spTree>
    <p:extLst>
      <p:ext uri="{BB962C8B-B14F-4D97-AF65-F5344CB8AC3E}">
        <p14:creationId xmlns:p14="http://schemas.microsoft.com/office/powerpoint/2010/main" val="199978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8ABCF-B0F6-3B9E-078F-2A8A22C56DAA}"/>
              </a:ext>
            </a:extLst>
          </p:cNvPr>
          <p:cNvSpPr>
            <a:spLocks noGrp="1"/>
          </p:cNvSpPr>
          <p:nvPr>
            <p:ph type="title" idx="4294967295"/>
          </p:nvPr>
        </p:nvSpPr>
        <p:spPr>
          <a:xfrm>
            <a:off x="228600" y="457200"/>
            <a:ext cx="7656512" cy="1323439"/>
          </a:xfrm>
        </p:spPr>
        <p:txBody>
          <a:bodyPr>
            <a:spAutoFit/>
          </a:bodyPr>
          <a:lstStyle/>
          <a:p>
            <a:r>
              <a:rPr lang="en-US" sz="4000" cap="none" dirty="0"/>
              <a:t>We Are Assured Of Eternal Life If We Walk As He Walked</a:t>
            </a:r>
          </a:p>
        </p:txBody>
      </p:sp>
      <p:sp>
        <p:nvSpPr>
          <p:cNvPr id="3" name="Text Placeholder 2">
            <a:extLst>
              <a:ext uri="{FF2B5EF4-FFF2-40B4-BE49-F238E27FC236}">
                <a16:creationId xmlns:a16="http://schemas.microsoft.com/office/drawing/2014/main" id="{B90F77A5-9A4F-1583-1DB9-95BA90866C29}"/>
              </a:ext>
            </a:extLst>
          </p:cNvPr>
          <p:cNvSpPr>
            <a:spLocks noGrp="1"/>
          </p:cNvSpPr>
          <p:nvPr>
            <p:ph type="body" sz="quarter" idx="4294967295"/>
          </p:nvPr>
        </p:nvSpPr>
        <p:spPr>
          <a:xfrm>
            <a:off x="228600" y="1828800"/>
            <a:ext cx="8539162" cy="4893647"/>
          </a:xfrm>
        </p:spPr>
        <p:txBody>
          <a:bodyPr>
            <a:spAutoFit/>
          </a:bodyPr>
          <a:lstStyle/>
          <a:p>
            <a:pPr>
              <a:lnSpc>
                <a:spcPct val="100000"/>
              </a:lnSpc>
              <a:spcBef>
                <a:spcPts val="0"/>
              </a:spcBef>
              <a:spcAft>
                <a:spcPts val="0"/>
              </a:spcAft>
            </a:pPr>
            <a:r>
              <a:rPr lang="en-US" sz="2400" dirty="0">
                <a:solidFill>
                  <a:schemeClr val="tx1"/>
                </a:solidFill>
              </a:rPr>
              <a:t>I John 2:5-6 – “he that saith he abideth in him ought himself also to walk even as he walked”</a:t>
            </a:r>
          </a:p>
          <a:p>
            <a:pPr lvl="1">
              <a:spcBef>
                <a:spcPts val="0"/>
              </a:spcBef>
              <a:spcAft>
                <a:spcPts val="0"/>
              </a:spcAft>
            </a:pPr>
            <a:r>
              <a:rPr lang="en-US" sz="2400" dirty="0">
                <a:solidFill>
                  <a:schemeClr val="tx1"/>
                </a:solidFill>
              </a:rPr>
              <a:t>We are to live as He lived</a:t>
            </a:r>
          </a:p>
          <a:p>
            <a:pPr lvl="1">
              <a:spcBef>
                <a:spcPts val="0"/>
              </a:spcBef>
              <a:spcAft>
                <a:spcPts val="0"/>
              </a:spcAft>
            </a:pPr>
            <a:r>
              <a:rPr lang="en-US" sz="2400" dirty="0">
                <a:solidFill>
                  <a:schemeClr val="tx1"/>
                </a:solidFill>
              </a:rPr>
              <a:t>I John 1:6-7 – “walk in the light, as he is in the light”</a:t>
            </a:r>
          </a:p>
          <a:p>
            <a:pPr lvl="1">
              <a:spcBef>
                <a:spcPts val="0"/>
              </a:spcBef>
              <a:spcAft>
                <a:spcPts val="0"/>
              </a:spcAft>
            </a:pPr>
            <a:r>
              <a:rPr lang="en-US" sz="2400" dirty="0">
                <a:solidFill>
                  <a:schemeClr val="tx1"/>
                </a:solidFill>
              </a:rPr>
              <a:t>I John 1:5 – “God is light, and in him is no darkness at all.”</a:t>
            </a:r>
          </a:p>
          <a:p>
            <a:pPr>
              <a:lnSpc>
                <a:spcPct val="100000"/>
              </a:lnSpc>
              <a:spcBef>
                <a:spcPts val="0"/>
              </a:spcBef>
              <a:spcAft>
                <a:spcPts val="0"/>
              </a:spcAft>
            </a:pPr>
            <a:r>
              <a:rPr lang="en-US" sz="2400" dirty="0">
                <a:solidFill>
                  <a:schemeClr val="tx1"/>
                </a:solidFill>
              </a:rPr>
              <a:t>We are assured of forgiveness if we confess our sins</a:t>
            </a:r>
          </a:p>
          <a:p>
            <a:pPr lvl="1">
              <a:spcBef>
                <a:spcPts val="0"/>
              </a:spcBef>
              <a:spcAft>
                <a:spcPts val="0"/>
              </a:spcAft>
            </a:pPr>
            <a:r>
              <a:rPr lang="en-US" sz="2400" dirty="0">
                <a:solidFill>
                  <a:schemeClr val="tx1"/>
                </a:solidFill>
              </a:rPr>
              <a:t>I John 1:8-2:1 – “forgive us our sins”</a:t>
            </a:r>
          </a:p>
          <a:p>
            <a:pPr>
              <a:lnSpc>
                <a:spcPct val="100000"/>
              </a:lnSpc>
              <a:spcBef>
                <a:spcPts val="0"/>
              </a:spcBef>
              <a:spcAft>
                <a:spcPts val="0"/>
              </a:spcAft>
            </a:pPr>
            <a:r>
              <a:rPr lang="en-US" sz="2400" dirty="0">
                <a:solidFill>
                  <a:schemeClr val="tx1"/>
                </a:solidFill>
              </a:rPr>
              <a:t>Hebrews 12:1-2 – “lay aside every weight, and the sin which doth so easily beset us, and let us run with patience the race that is set before us”</a:t>
            </a:r>
          </a:p>
          <a:p>
            <a:pPr>
              <a:lnSpc>
                <a:spcPct val="100000"/>
              </a:lnSpc>
              <a:spcBef>
                <a:spcPts val="0"/>
              </a:spcBef>
              <a:spcAft>
                <a:spcPts val="0"/>
              </a:spcAft>
            </a:pPr>
            <a:r>
              <a:rPr lang="en-US" sz="2400" dirty="0">
                <a:solidFill>
                  <a:schemeClr val="tx1"/>
                </a:solidFill>
              </a:rPr>
              <a:t>I Peter 2:21 – “Christ also suffered for you, leaving you an example, that ye should follow his steps”</a:t>
            </a:r>
          </a:p>
        </p:txBody>
      </p:sp>
    </p:spTree>
    <p:extLst>
      <p:ext uri="{BB962C8B-B14F-4D97-AF65-F5344CB8AC3E}">
        <p14:creationId xmlns:p14="http://schemas.microsoft.com/office/powerpoint/2010/main" val="339941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8ABCF-B0F6-3B9E-078F-2A8A22C56DAA}"/>
              </a:ext>
            </a:extLst>
          </p:cNvPr>
          <p:cNvSpPr>
            <a:spLocks noGrp="1"/>
          </p:cNvSpPr>
          <p:nvPr>
            <p:ph type="title" idx="4294967295"/>
          </p:nvPr>
        </p:nvSpPr>
        <p:spPr>
          <a:xfrm>
            <a:off x="228600" y="457200"/>
            <a:ext cx="7656512" cy="1323439"/>
          </a:xfrm>
        </p:spPr>
        <p:txBody>
          <a:bodyPr>
            <a:spAutoFit/>
          </a:bodyPr>
          <a:lstStyle/>
          <a:p>
            <a:r>
              <a:rPr lang="en-US" sz="4000" cap="none" dirty="0"/>
              <a:t>We Are Assured Of Eternal Life If We Do What Is Righteous</a:t>
            </a:r>
          </a:p>
        </p:txBody>
      </p:sp>
      <p:sp>
        <p:nvSpPr>
          <p:cNvPr id="3" name="Text Placeholder 2">
            <a:extLst>
              <a:ext uri="{FF2B5EF4-FFF2-40B4-BE49-F238E27FC236}">
                <a16:creationId xmlns:a16="http://schemas.microsoft.com/office/drawing/2014/main" id="{B90F77A5-9A4F-1583-1DB9-95BA90866C29}"/>
              </a:ext>
            </a:extLst>
          </p:cNvPr>
          <p:cNvSpPr>
            <a:spLocks noGrp="1"/>
          </p:cNvSpPr>
          <p:nvPr>
            <p:ph type="body" sz="quarter" idx="4294967295"/>
          </p:nvPr>
        </p:nvSpPr>
        <p:spPr>
          <a:xfrm>
            <a:off x="228600" y="1828800"/>
            <a:ext cx="8686800" cy="4893647"/>
          </a:xfrm>
        </p:spPr>
        <p:txBody>
          <a:bodyPr wrap="square">
            <a:spAutoFit/>
          </a:bodyPr>
          <a:lstStyle/>
          <a:p>
            <a:pPr>
              <a:lnSpc>
                <a:spcPct val="100000"/>
              </a:lnSpc>
              <a:spcBef>
                <a:spcPts val="0"/>
              </a:spcBef>
              <a:spcAft>
                <a:spcPts val="0"/>
              </a:spcAft>
            </a:pPr>
            <a:r>
              <a:rPr lang="en-US" sz="2400" dirty="0">
                <a:solidFill>
                  <a:schemeClr val="tx1"/>
                </a:solidFill>
              </a:rPr>
              <a:t>I John 2:28-29 – “If ye know that he is righteous, ye know that everyone also that doeth [practices – ESV] righteousness is begotten of him.”</a:t>
            </a:r>
          </a:p>
          <a:p>
            <a:pPr>
              <a:lnSpc>
                <a:spcPct val="100000"/>
              </a:lnSpc>
              <a:spcBef>
                <a:spcPts val="0"/>
              </a:spcBef>
              <a:spcAft>
                <a:spcPts val="0"/>
              </a:spcAft>
            </a:pPr>
            <a:r>
              <a:rPr lang="en-US" sz="2400" dirty="0">
                <a:solidFill>
                  <a:schemeClr val="tx1"/>
                </a:solidFill>
              </a:rPr>
              <a:t>Psalms 19:7-9 – “The precepts of Jehovah are right” </a:t>
            </a:r>
          </a:p>
          <a:p>
            <a:pPr>
              <a:lnSpc>
                <a:spcPct val="100000"/>
              </a:lnSpc>
              <a:spcBef>
                <a:spcPts val="0"/>
              </a:spcBef>
              <a:spcAft>
                <a:spcPts val="0"/>
              </a:spcAft>
            </a:pPr>
            <a:r>
              <a:rPr lang="en-US" sz="2400" dirty="0">
                <a:solidFill>
                  <a:schemeClr val="tx1"/>
                </a:solidFill>
              </a:rPr>
              <a:t>Psalms 119:172 – “all thy commandments are righteousness.”</a:t>
            </a:r>
          </a:p>
          <a:p>
            <a:pPr>
              <a:lnSpc>
                <a:spcPct val="100000"/>
              </a:lnSpc>
              <a:spcBef>
                <a:spcPts val="0"/>
              </a:spcBef>
              <a:spcAft>
                <a:spcPts val="0"/>
              </a:spcAft>
            </a:pPr>
            <a:r>
              <a:rPr lang="en-US" sz="2400" dirty="0">
                <a:solidFill>
                  <a:schemeClr val="tx1"/>
                </a:solidFill>
              </a:rPr>
              <a:t>Acts 10:34-35 – “he that feareth him, and worketh righteousness, is acceptable to him.”</a:t>
            </a:r>
          </a:p>
          <a:p>
            <a:pPr>
              <a:lnSpc>
                <a:spcPct val="100000"/>
              </a:lnSpc>
              <a:spcBef>
                <a:spcPts val="0"/>
              </a:spcBef>
              <a:spcAft>
                <a:spcPts val="0"/>
              </a:spcAft>
            </a:pPr>
            <a:r>
              <a:rPr lang="en-US" sz="2400" dirty="0">
                <a:solidFill>
                  <a:schemeClr val="tx1"/>
                </a:solidFill>
              </a:rPr>
              <a:t>Galatians 3:26-27 – “sons of God, through faith, in Christ Jesus”</a:t>
            </a:r>
          </a:p>
          <a:p>
            <a:pPr>
              <a:lnSpc>
                <a:spcPct val="100000"/>
              </a:lnSpc>
              <a:spcBef>
                <a:spcPts val="0"/>
              </a:spcBef>
              <a:spcAft>
                <a:spcPts val="0"/>
              </a:spcAft>
            </a:pPr>
            <a:r>
              <a:rPr lang="en-US" sz="2400" dirty="0">
                <a:solidFill>
                  <a:schemeClr val="tx1"/>
                </a:solidFill>
              </a:rPr>
              <a:t>cf. Titus 3:3-7 – “heirs according to the hope of eternal life.”</a:t>
            </a:r>
          </a:p>
          <a:p>
            <a:pPr>
              <a:lnSpc>
                <a:spcPct val="100000"/>
              </a:lnSpc>
              <a:spcBef>
                <a:spcPts val="0"/>
              </a:spcBef>
              <a:spcAft>
                <a:spcPts val="0"/>
              </a:spcAft>
            </a:pPr>
            <a:r>
              <a:rPr lang="en-US" sz="2400" dirty="0">
                <a:solidFill>
                  <a:schemeClr val="tx1"/>
                </a:solidFill>
              </a:rPr>
              <a:t>cf. Romans 9:15-16 – “but of God that hath mercy”</a:t>
            </a:r>
          </a:p>
        </p:txBody>
      </p:sp>
    </p:spTree>
    <p:extLst>
      <p:ext uri="{BB962C8B-B14F-4D97-AF65-F5344CB8AC3E}">
        <p14:creationId xmlns:p14="http://schemas.microsoft.com/office/powerpoint/2010/main" val="1854076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8ABCF-B0F6-3B9E-078F-2A8A22C56DAA}"/>
              </a:ext>
            </a:extLst>
          </p:cNvPr>
          <p:cNvSpPr>
            <a:spLocks noGrp="1"/>
          </p:cNvSpPr>
          <p:nvPr>
            <p:ph type="title" idx="4294967295"/>
          </p:nvPr>
        </p:nvSpPr>
        <p:spPr>
          <a:xfrm>
            <a:off x="228600" y="457200"/>
            <a:ext cx="7656512" cy="1323439"/>
          </a:xfrm>
        </p:spPr>
        <p:txBody>
          <a:bodyPr>
            <a:spAutoFit/>
          </a:bodyPr>
          <a:lstStyle/>
          <a:p>
            <a:r>
              <a:rPr lang="en-US" sz="4000" cap="none" dirty="0"/>
              <a:t>We Are Assured Of Eternal Life If We Love The Brethren</a:t>
            </a:r>
          </a:p>
        </p:txBody>
      </p:sp>
      <p:sp>
        <p:nvSpPr>
          <p:cNvPr id="3" name="Text Placeholder 2">
            <a:extLst>
              <a:ext uri="{FF2B5EF4-FFF2-40B4-BE49-F238E27FC236}">
                <a16:creationId xmlns:a16="http://schemas.microsoft.com/office/drawing/2014/main" id="{B90F77A5-9A4F-1583-1DB9-95BA90866C29}"/>
              </a:ext>
            </a:extLst>
          </p:cNvPr>
          <p:cNvSpPr>
            <a:spLocks noGrp="1"/>
          </p:cNvSpPr>
          <p:nvPr>
            <p:ph type="body" sz="quarter" idx="4294967295"/>
          </p:nvPr>
        </p:nvSpPr>
        <p:spPr>
          <a:xfrm>
            <a:off x="228600" y="1828800"/>
            <a:ext cx="8539162" cy="4524315"/>
          </a:xfrm>
        </p:spPr>
        <p:txBody>
          <a:bodyPr>
            <a:spAutoFit/>
          </a:bodyPr>
          <a:lstStyle/>
          <a:p>
            <a:pPr>
              <a:lnSpc>
                <a:spcPct val="100000"/>
              </a:lnSpc>
              <a:spcBef>
                <a:spcPts val="0"/>
              </a:spcBef>
              <a:spcAft>
                <a:spcPts val="0"/>
              </a:spcAft>
            </a:pPr>
            <a:r>
              <a:rPr lang="en-US" sz="2400" dirty="0">
                <a:solidFill>
                  <a:schemeClr val="tx1"/>
                </a:solidFill>
              </a:rPr>
              <a:t>I John 3:14-15 – ” we have passed out of death into life, because we love the brethren”</a:t>
            </a:r>
          </a:p>
          <a:p>
            <a:pPr>
              <a:lnSpc>
                <a:spcPct val="100000"/>
              </a:lnSpc>
              <a:spcBef>
                <a:spcPts val="0"/>
              </a:spcBef>
              <a:spcAft>
                <a:spcPts val="0"/>
              </a:spcAft>
            </a:pPr>
            <a:r>
              <a:rPr lang="en-US" sz="2400" dirty="0">
                <a:solidFill>
                  <a:schemeClr val="tx1"/>
                </a:solidFill>
              </a:rPr>
              <a:t>I John 4:7-8 – “Beloved, let us love one another …”</a:t>
            </a:r>
          </a:p>
          <a:p>
            <a:pPr>
              <a:lnSpc>
                <a:spcPct val="100000"/>
              </a:lnSpc>
              <a:spcBef>
                <a:spcPts val="0"/>
              </a:spcBef>
              <a:spcAft>
                <a:spcPts val="0"/>
              </a:spcAft>
            </a:pPr>
            <a:r>
              <a:rPr lang="en-US" sz="2400" dirty="0">
                <a:solidFill>
                  <a:schemeClr val="tx1"/>
                </a:solidFill>
              </a:rPr>
              <a:t>I John 5:2-3 – “For this is the love of God, that we keep his commandments”</a:t>
            </a:r>
          </a:p>
          <a:p>
            <a:pPr>
              <a:lnSpc>
                <a:spcPct val="100000"/>
              </a:lnSpc>
              <a:spcBef>
                <a:spcPts val="0"/>
              </a:spcBef>
              <a:spcAft>
                <a:spcPts val="0"/>
              </a:spcAft>
            </a:pPr>
            <a:r>
              <a:rPr lang="en-US" sz="2400" dirty="0">
                <a:solidFill>
                  <a:schemeClr val="tx1"/>
                </a:solidFill>
              </a:rPr>
              <a:t>Jesus obeyed the Father’s will</a:t>
            </a:r>
          </a:p>
          <a:p>
            <a:pPr lvl="1">
              <a:spcBef>
                <a:spcPts val="0"/>
              </a:spcBef>
              <a:spcAft>
                <a:spcPts val="0"/>
              </a:spcAft>
            </a:pPr>
            <a:r>
              <a:rPr lang="en-US" sz="2400" dirty="0">
                <a:solidFill>
                  <a:schemeClr val="tx1"/>
                </a:solidFill>
              </a:rPr>
              <a:t>I John 3:15-16 – “he laid down his life for us”</a:t>
            </a:r>
          </a:p>
          <a:p>
            <a:pPr lvl="1">
              <a:spcBef>
                <a:spcPts val="0"/>
              </a:spcBef>
              <a:spcAft>
                <a:spcPts val="0"/>
              </a:spcAft>
            </a:pPr>
            <a:r>
              <a:rPr lang="en-US" sz="2400" dirty="0">
                <a:solidFill>
                  <a:schemeClr val="tx1"/>
                </a:solidFill>
              </a:rPr>
              <a:t>Luke 22:42 – “not my will, but thine, be done”</a:t>
            </a:r>
          </a:p>
          <a:p>
            <a:pPr>
              <a:lnSpc>
                <a:spcPct val="100000"/>
              </a:lnSpc>
              <a:spcBef>
                <a:spcPts val="0"/>
              </a:spcBef>
              <a:spcAft>
                <a:spcPts val="0"/>
              </a:spcAft>
            </a:pPr>
            <a:r>
              <a:rPr lang="en-US" sz="2400" dirty="0">
                <a:solidFill>
                  <a:schemeClr val="tx1"/>
                </a:solidFill>
              </a:rPr>
              <a:t>I John 3:16-18 – “we ought to lay down our lives for the brethren … [love] in deed and truth”</a:t>
            </a:r>
          </a:p>
          <a:p>
            <a:pPr>
              <a:lnSpc>
                <a:spcPct val="100000"/>
              </a:lnSpc>
              <a:spcBef>
                <a:spcPts val="0"/>
              </a:spcBef>
              <a:spcAft>
                <a:spcPts val="0"/>
              </a:spcAft>
            </a:pPr>
            <a:r>
              <a:rPr lang="en-US" sz="2400" dirty="0">
                <a:solidFill>
                  <a:schemeClr val="tx1"/>
                </a:solidFill>
              </a:rPr>
              <a:t>I John 3:19 – “Hereby shall we know that we are of the truth”</a:t>
            </a:r>
          </a:p>
        </p:txBody>
      </p:sp>
    </p:spTree>
    <p:extLst>
      <p:ext uri="{BB962C8B-B14F-4D97-AF65-F5344CB8AC3E}">
        <p14:creationId xmlns:p14="http://schemas.microsoft.com/office/powerpoint/2010/main" val="3180193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8ABCF-B0F6-3B9E-078F-2A8A22C56DAA}"/>
              </a:ext>
            </a:extLst>
          </p:cNvPr>
          <p:cNvSpPr>
            <a:spLocks noGrp="1"/>
          </p:cNvSpPr>
          <p:nvPr>
            <p:ph type="title" idx="4294967295"/>
          </p:nvPr>
        </p:nvSpPr>
        <p:spPr>
          <a:xfrm>
            <a:off x="228600" y="457200"/>
            <a:ext cx="8445182" cy="1323439"/>
          </a:xfrm>
        </p:spPr>
        <p:txBody>
          <a:bodyPr wrap="square">
            <a:spAutoFit/>
          </a:bodyPr>
          <a:lstStyle/>
          <a:p>
            <a:r>
              <a:rPr lang="en-US" sz="4000" cap="none" dirty="0"/>
              <a:t>The Christian’s Assurance Of Eternal Life Comes From Christ</a:t>
            </a:r>
          </a:p>
        </p:txBody>
      </p:sp>
      <p:sp>
        <p:nvSpPr>
          <p:cNvPr id="3" name="Text Placeholder 2">
            <a:extLst>
              <a:ext uri="{FF2B5EF4-FFF2-40B4-BE49-F238E27FC236}">
                <a16:creationId xmlns:a16="http://schemas.microsoft.com/office/drawing/2014/main" id="{B90F77A5-9A4F-1583-1DB9-95BA90866C29}"/>
              </a:ext>
            </a:extLst>
          </p:cNvPr>
          <p:cNvSpPr>
            <a:spLocks noGrp="1"/>
          </p:cNvSpPr>
          <p:nvPr>
            <p:ph type="body" sz="quarter" idx="4294967295"/>
          </p:nvPr>
        </p:nvSpPr>
        <p:spPr>
          <a:xfrm>
            <a:off x="228600" y="1828800"/>
            <a:ext cx="8539162" cy="3271665"/>
          </a:xfrm>
        </p:spPr>
        <p:txBody>
          <a:bodyPr>
            <a:spAutoFit/>
          </a:bodyPr>
          <a:lstStyle/>
          <a:p>
            <a:pPr>
              <a:lnSpc>
                <a:spcPct val="100000"/>
              </a:lnSpc>
            </a:pPr>
            <a:r>
              <a:rPr lang="en-US" sz="2800" dirty="0">
                <a:solidFill>
                  <a:schemeClr val="tx1"/>
                </a:solidFill>
              </a:rPr>
              <a:t>It is realized in our lives as we live by faith, obeying His will</a:t>
            </a:r>
          </a:p>
          <a:p>
            <a:pPr lvl="1"/>
            <a:r>
              <a:rPr lang="en-US" sz="2800" dirty="0">
                <a:solidFill>
                  <a:schemeClr val="tx1"/>
                </a:solidFill>
              </a:rPr>
              <a:t>I John 5:11-12 – “And the witness is this, that God gave unto us eternal life, and this life is in his Son. He that hath the Son hath the life; he that hath not the Son of God hath not the life.”</a:t>
            </a:r>
          </a:p>
        </p:txBody>
      </p:sp>
    </p:spTree>
    <p:extLst>
      <p:ext uri="{BB962C8B-B14F-4D97-AF65-F5344CB8AC3E}">
        <p14:creationId xmlns:p14="http://schemas.microsoft.com/office/powerpoint/2010/main" val="14634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6D7367-F508-4F80-B02C-79260B726607}">
  <ds:schemaRefs>
    <ds:schemaRef ds:uri="http://schemas.microsoft.com/office/2006/documentManagement/types"/>
    <ds:schemaRef ds:uri="http://www.w3.org/XML/1998/namespace"/>
    <ds:schemaRef ds:uri="http://purl.org/dc/dcmitype/"/>
    <ds:schemaRef ds:uri="http://schemas.microsoft.com/office/2006/metadata/properties"/>
    <ds:schemaRef ds:uri="http://schemas.microsoft.com/sharepoint/v3"/>
    <ds:schemaRef ds:uri="http://schemas.microsoft.com/office/infopath/2007/PartnerControls"/>
    <ds:schemaRef ds:uri="230e9df3-be65-4c73-a93b-d1236ebd677e"/>
    <ds:schemaRef ds:uri="http://schemas.openxmlformats.org/package/2006/metadata/core-properties"/>
    <ds:schemaRef ds:uri="16c05727-aa75-4e4a-9b5f-8a80a1165891"/>
    <ds:schemaRef ds:uri="71af3243-3dd4-4a8d-8c0d-dd76da1f02a5"/>
    <ds:schemaRef ds:uri="http://purl.org/dc/terms/"/>
    <ds:schemaRef ds:uri="http://purl.org/dc/elements/1.1/"/>
  </ds:schemaRefs>
</ds:datastoreItem>
</file>

<file path=customXml/itemProps2.xml><?xml version="1.0" encoding="utf-8"?>
<ds:datastoreItem xmlns:ds="http://schemas.openxmlformats.org/officeDocument/2006/customXml" ds:itemID="{4C44BFB8-0B48-48D5-A0BA-9317960E8F6C}">
  <ds:schemaRefs>
    <ds:schemaRef ds:uri="http://schemas.microsoft.com/sharepoint/v3/contenttype/forms"/>
  </ds:schemaRefs>
</ds:datastoreItem>
</file>

<file path=customXml/itemProps3.xml><?xml version="1.0" encoding="utf-8"?>
<ds:datastoreItem xmlns:ds="http://schemas.openxmlformats.org/officeDocument/2006/customXml" ds:itemID="{D9DD645B-D823-4D85-A8AC-AFAC8212B2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Futuristic Background</Template>
  <TotalTime>775</TotalTime>
  <Words>3855</Words>
  <Application>Microsoft Office PowerPoint</Application>
  <PresentationFormat>On-screen Show (4:3)</PresentationFormat>
  <Paragraphs>186</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3</vt:lpstr>
      <vt:lpstr>Slice</vt:lpstr>
      <vt:lpstr>The Assurance Of Eternal Life</vt:lpstr>
      <vt:lpstr>Christians Are Confident Of Their Salvation</vt:lpstr>
      <vt:lpstr>PowerPoint Presentation</vt:lpstr>
      <vt:lpstr>The Early Saints Did Not Live Under A Cloud Of Gloom</vt:lpstr>
      <vt:lpstr>We Are Assured Of Eternal Life If We Keep His Commandments</vt:lpstr>
      <vt:lpstr>We Are Assured Of Eternal Life If We Walk As He Walked</vt:lpstr>
      <vt:lpstr>We Are Assured Of Eternal Life If We Do What Is Righteous</vt:lpstr>
      <vt:lpstr>We Are Assured Of Eternal Life If We Love The Brethren</vt:lpstr>
      <vt:lpstr>The Christian’s Assurance Of Eternal Life Comes From Christ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Gailen Evans</dc:creator>
  <cp:lastModifiedBy>Richard Lidh</cp:lastModifiedBy>
  <cp:revision>26</cp:revision>
  <cp:lastPrinted>2024-07-06T01:54:15Z</cp:lastPrinted>
  <dcterms:created xsi:type="dcterms:W3CDTF">2024-04-23T18:42:07Z</dcterms:created>
  <dcterms:modified xsi:type="dcterms:W3CDTF">2024-07-27T23:27:55Z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